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</p:sldIdLst>
  <p:sldSz cx="9144000" cy="6858000" type="screen4x3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1A0462-702E-4ADB-B36B-4D3E2E5F9C16}" v="1" dt="2026-05-24T11:22:57.8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 DEL CARMEN MELERO MONTESINOS" userId="8f9e2744-1c1c-4dbd-bf99-748f558a31d7" providerId="ADAL" clId="{74843E3C-FAC8-4469-A7A8-6D649E43AB01}"/>
    <pc:docChg chg="undo redo custSel delSld modSld">
      <pc:chgData name="MARIA DEL CARMEN MELERO MONTESINOS" userId="8f9e2744-1c1c-4dbd-bf99-748f558a31d7" providerId="ADAL" clId="{74843E3C-FAC8-4469-A7A8-6D649E43AB01}" dt="2026-05-25T09:51:09.100" v="1415" actId="478"/>
      <pc:docMkLst>
        <pc:docMk/>
      </pc:docMkLst>
      <pc:sldChg chg="addSp delSp modSp mod">
        <pc:chgData name="MARIA DEL CARMEN MELERO MONTESINOS" userId="8f9e2744-1c1c-4dbd-bf99-748f558a31d7" providerId="ADAL" clId="{74843E3C-FAC8-4469-A7A8-6D649E43AB01}" dt="2026-05-25T09:51:09.100" v="1415" actId="478"/>
        <pc:sldMkLst>
          <pc:docMk/>
          <pc:sldMk cId="2525296704" sldId="257"/>
        </pc:sldMkLst>
        <pc:spChg chg="mod">
          <ac:chgData name="MARIA DEL CARMEN MELERO MONTESINOS" userId="8f9e2744-1c1c-4dbd-bf99-748f558a31d7" providerId="ADAL" clId="{74843E3C-FAC8-4469-A7A8-6D649E43AB01}" dt="2026-05-21T07:06:20.228" v="455" actId="14100"/>
          <ac:spMkLst>
            <pc:docMk/>
            <pc:sldMk cId="2525296704" sldId="257"/>
            <ac:spMk id="4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11:54:01.191" v="1356" actId="1076"/>
          <ac:spMkLst>
            <pc:docMk/>
            <pc:sldMk cId="2525296704" sldId="257"/>
            <ac:spMk id="6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11:54:09.677" v="1357" actId="1076"/>
          <ac:spMkLst>
            <pc:docMk/>
            <pc:sldMk cId="2525296704" sldId="257"/>
            <ac:spMk id="7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1T07:04:47.858" v="399" actId="20577"/>
          <ac:spMkLst>
            <pc:docMk/>
            <pc:sldMk cId="2525296704" sldId="257"/>
            <ac:spMk id="8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12:01:20.392" v="1414" actId="20577"/>
          <ac:spMkLst>
            <pc:docMk/>
            <pc:sldMk cId="2525296704" sldId="257"/>
            <ac:spMk id="9" creationId="{00000000-0000-0000-0000-000000000000}"/>
          </ac:spMkLst>
        </pc:spChg>
        <pc:spChg chg="mod ord">
          <ac:chgData name="MARIA DEL CARMEN MELERO MONTESINOS" userId="8f9e2744-1c1c-4dbd-bf99-748f558a31d7" providerId="ADAL" clId="{74843E3C-FAC8-4469-A7A8-6D649E43AB01}" dt="2026-05-22T08:08:02.897" v="1221" actId="1076"/>
          <ac:spMkLst>
            <pc:docMk/>
            <pc:sldMk cId="2525296704" sldId="257"/>
            <ac:spMk id="10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09:51:48.882" v="1292" actId="20577"/>
          <ac:spMkLst>
            <pc:docMk/>
            <pc:sldMk cId="2525296704" sldId="257"/>
            <ac:spMk id="12" creationId="{BB4C8C5F-09F9-8C2B-A764-B56B3C5404E1}"/>
          </ac:spMkLst>
        </pc:spChg>
        <pc:spChg chg="mod">
          <ac:chgData name="MARIA DEL CARMEN MELERO MONTESINOS" userId="8f9e2744-1c1c-4dbd-bf99-748f558a31d7" providerId="ADAL" clId="{74843E3C-FAC8-4469-A7A8-6D649E43AB01}" dt="2026-05-22T12:01:12.340" v="1412" actId="20577"/>
          <ac:spMkLst>
            <pc:docMk/>
            <pc:sldMk cId="2525296704" sldId="257"/>
            <ac:spMk id="14" creationId="{576862AE-6BD5-3AF4-2E4A-7902A4F1BB05}"/>
          </ac:spMkLst>
        </pc:spChg>
        <pc:spChg chg="add mod">
          <ac:chgData name="MARIA DEL CARMEN MELERO MONTESINOS" userId="8f9e2744-1c1c-4dbd-bf99-748f558a31d7" providerId="ADAL" clId="{74843E3C-FAC8-4469-A7A8-6D649E43AB01}" dt="2026-05-22T11:55:00.330" v="1404" actId="113"/>
          <ac:spMkLst>
            <pc:docMk/>
            <pc:sldMk cId="2525296704" sldId="257"/>
            <ac:spMk id="15" creationId="{4D2E8209-D49A-C6A3-383D-CB25983EB148}"/>
          </ac:spMkLst>
        </pc:spChg>
        <pc:spChg chg="mod">
          <ac:chgData name="MARIA DEL CARMEN MELERO MONTESINOS" userId="8f9e2744-1c1c-4dbd-bf99-748f558a31d7" providerId="ADAL" clId="{74843E3C-FAC8-4469-A7A8-6D649E43AB01}" dt="2026-05-22T08:27:20.882" v="1285" actId="20577"/>
          <ac:spMkLst>
            <pc:docMk/>
            <pc:sldMk cId="2525296704" sldId="257"/>
            <ac:spMk id="53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12:01:00.775" v="1408" actId="20577"/>
          <ac:spMkLst>
            <pc:docMk/>
            <pc:sldMk cId="2525296704" sldId="257"/>
            <ac:spMk id="55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08:14:08.614" v="1250" actId="113"/>
          <ac:spMkLst>
            <pc:docMk/>
            <pc:sldMk cId="2525296704" sldId="257"/>
            <ac:spMk id="57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07:32:56.576" v="912" actId="1076"/>
          <ac:spMkLst>
            <pc:docMk/>
            <pc:sldMk cId="2525296704" sldId="257"/>
            <ac:spMk id="58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08:18:43.033" v="1256" actId="20577"/>
          <ac:spMkLst>
            <pc:docMk/>
            <pc:sldMk cId="2525296704" sldId="257"/>
            <ac:spMk id="59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08:27:13.619" v="1284" actId="20577"/>
          <ac:spMkLst>
            <pc:docMk/>
            <pc:sldMk cId="2525296704" sldId="257"/>
            <ac:spMk id="61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08:18:50.629" v="1258" actId="20577"/>
          <ac:spMkLst>
            <pc:docMk/>
            <pc:sldMk cId="2525296704" sldId="257"/>
            <ac:spMk id="62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11:46:29.081" v="1296" actId="20577"/>
          <ac:spMkLst>
            <pc:docMk/>
            <pc:sldMk cId="2525296704" sldId="257"/>
            <ac:spMk id="64" creationId="{00000000-0000-0000-0000-000000000000}"/>
          </ac:spMkLst>
        </pc:spChg>
        <pc:spChg chg="mod">
          <ac:chgData name="MARIA DEL CARMEN MELERO MONTESINOS" userId="8f9e2744-1c1c-4dbd-bf99-748f558a31d7" providerId="ADAL" clId="{74843E3C-FAC8-4469-A7A8-6D649E43AB01}" dt="2026-05-22T09:51:19.420" v="1291" actId="20577"/>
          <ac:spMkLst>
            <pc:docMk/>
            <pc:sldMk cId="2525296704" sldId="257"/>
            <ac:spMk id="65" creationId="{00000000-0000-0000-0000-000000000000}"/>
          </ac:spMkLst>
        </pc:spChg>
        <pc:picChg chg="mod">
          <ac:chgData name="MARIA DEL CARMEN MELERO MONTESINOS" userId="8f9e2744-1c1c-4dbd-bf99-748f558a31d7" providerId="ADAL" clId="{74843E3C-FAC8-4469-A7A8-6D649E43AB01}" dt="2026-05-22T11:53:46.441" v="1354" actId="1076"/>
          <ac:picMkLst>
            <pc:docMk/>
            <pc:sldMk cId="2525296704" sldId="257"/>
            <ac:picMk id="2" creationId="{00000000-0000-0000-0000-000000000000}"/>
          </ac:picMkLst>
        </pc:picChg>
        <pc:picChg chg="add mod">
          <ac:chgData name="MARIA DEL CARMEN MELERO MONTESINOS" userId="8f9e2744-1c1c-4dbd-bf99-748f558a31d7" providerId="ADAL" clId="{74843E3C-FAC8-4469-A7A8-6D649E43AB01}" dt="2026-05-22T11:46:54.154" v="1297" actId="1076"/>
          <ac:picMkLst>
            <pc:docMk/>
            <pc:sldMk cId="2525296704" sldId="257"/>
            <ac:picMk id="11" creationId="{DB3B24B2-A00B-BCE5-9AE6-D455A03DCD6E}"/>
          </ac:picMkLst>
        </pc:picChg>
        <pc:cxnChg chg="add mod">
          <ac:chgData name="MARIA DEL CARMEN MELERO MONTESINOS" userId="8f9e2744-1c1c-4dbd-bf99-748f558a31d7" providerId="ADAL" clId="{74843E3C-FAC8-4469-A7A8-6D649E43AB01}" dt="2026-05-22T08:08:34.009" v="1224" actId="1076"/>
          <ac:cxnSpMkLst>
            <pc:docMk/>
            <pc:sldMk cId="2525296704" sldId="257"/>
            <ac:cxnSpMk id="21" creationId="{86CBF8FE-7AD9-501B-CF37-8AC8E73396F9}"/>
          </ac:cxnSpMkLst>
        </pc:cxnChg>
        <pc:cxnChg chg="add del mod">
          <ac:chgData name="MARIA DEL CARMEN MELERO MONTESINOS" userId="8f9e2744-1c1c-4dbd-bf99-748f558a31d7" providerId="ADAL" clId="{74843E3C-FAC8-4469-A7A8-6D649E43AB01}" dt="2026-05-25T09:51:09.100" v="1415" actId="478"/>
          <ac:cxnSpMkLst>
            <pc:docMk/>
            <pc:sldMk cId="2525296704" sldId="257"/>
            <ac:cxnSpMk id="29" creationId="{467C4200-70B9-7E4B-D189-09F160243712}"/>
          </ac:cxnSpMkLst>
        </pc:cxnChg>
        <pc:cxnChg chg="add mod">
          <ac:chgData name="MARIA DEL CARMEN MELERO MONTESINOS" userId="8f9e2744-1c1c-4dbd-bf99-748f558a31d7" providerId="ADAL" clId="{74843E3C-FAC8-4469-A7A8-6D649E43AB01}" dt="2026-05-22T08:09:26.704" v="1228" actId="1076"/>
          <ac:cxnSpMkLst>
            <pc:docMk/>
            <pc:sldMk cId="2525296704" sldId="257"/>
            <ac:cxnSpMk id="30" creationId="{47740E16-CAC5-E97D-CF1A-96BD33FC8E95}"/>
          </ac:cxnSpMkLst>
        </pc:cxnChg>
        <pc:cxnChg chg="add mod">
          <ac:chgData name="MARIA DEL CARMEN MELERO MONTESINOS" userId="8f9e2744-1c1c-4dbd-bf99-748f558a31d7" providerId="ADAL" clId="{74843E3C-FAC8-4469-A7A8-6D649E43AB01}" dt="2026-05-22T08:06:40.615" v="1213" actId="1076"/>
          <ac:cxnSpMkLst>
            <pc:docMk/>
            <pc:sldMk cId="2525296704" sldId="257"/>
            <ac:cxnSpMk id="31" creationId="{220A0486-9170-0FCE-05A6-B8FBD49BD3A3}"/>
          </ac:cxnSpMkLst>
        </pc:cxnChg>
        <pc:cxnChg chg="mod">
          <ac:chgData name="MARIA DEL CARMEN MELERO MONTESINOS" userId="8f9e2744-1c1c-4dbd-bf99-748f558a31d7" providerId="ADAL" clId="{74843E3C-FAC8-4469-A7A8-6D649E43AB01}" dt="2026-05-21T07:06:20.228" v="455" actId="14100"/>
          <ac:cxnSpMkLst>
            <pc:docMk/>
            <pc:sldMk cId="2525296704" sldId="257"/>
            <ac:cxnSpMk id="32" creationId="{00000000-0000-0000-0000-000000000000}"/>
          </ac:cxnSpMkLst>
        </pc:cxnChg>
        <pc:cxnChg chg="add mod">
          <ac:chgData name="MARIA DEL CARMEN MELERO MONTESINOS" userId="8f9e2744-1c1c-4dbd-bf99-748f558a31d7" providerId="ADAL" clId="{74843E3C-FAC8-4469-A7A8-6D649E43AB01}" dt="2026-05-22T08:08:44.249" v="1225" actId="1076"/>
          <ac:cxnSpMkLst>
            <pc:docMk/>
            <pc:sldMk cId="2525296704" sldId="257"/>
            <ac:cxnSpMk id="35" creationId="{04A49FD4-1B29-5AF6-A94C-FDD029306D3A}"/>
          </ac:cxnSpMkLst>
        </pc:cxnChg>
        <pc:cxnChg chg="add mod">
          <ac:chgData name="MARIA DEL CARMEN MELERO MONTESINOS" userId="8f9e2744-1c1c-4dbd-bf99-748f558a31d7" providerId="ADAL" clId="{74843E3C-FAC8-4469-A7A8-6D649E43AB01}" dt="2026-05-22T08:08:11.087" v="1222" actId="1076"/>
          <ac:cxnSpMkLst>
            <pc:docMk/>
            <pc:sldMk cId="2525296704" sldId="257"/>
            <ac:cxnSpMk id="40" creationId="{450FEDAB-01CF-EA8D-BC40-FE55AB54FBE2}"/>
          </ac:cxnSpMkLst>
        </pc:cxnChg>
        <pc:cxnChg chg="add mod">
          <ac:chgData name="MARIA DEL CARMEN MELERO MONTESINOS" userId="8f9e2744-1c1c-4dbd-bf99-748f558a31d7" providerId="ADAL" clId="{74843E3C-FAC8-4469-A7A8-6D649E43AB01}" dt="2026-05-22T08:12:32.418" v="1244" actId="1076"/>
          <ac:cxnSpMkLst>
            <pc:docMk/>
            <pc:sldMk cId="2525296704" sldId="257"/>
            <ac:cxnSpMk id="42" creationId="{D2A37AE8-EA84-C527-920D-5572204DE81C}"/>
          </ac:cxnSpMkLst>
        </pc:cxnChg>
        <pc:cxnChg chg="add mod">
          <ac:chgData name="MARIA DEL CARMEN MELERO MONTESINOS" userId="8f9e2744-1c1c-4dbd-bf99-748f558a31d7" providerId="ADAL" clId="{74843E3C-FAC8-4469-A7A8-6D649E43AB01}" dt="2026-05-22T08:11:29.581" v="1239" actId="1076"/>
          <ac:cxnSpMkLst>
            <pc:docMk/>
            <pc:sldMk cId="2525296704" sldId="257"/>
            <ac:cxnSpMk id="43" creationId="{98BABB5F-405E-D623-B541-6CF805AD0245}"/>
          </ac:cxnSpMkLst>
        </pc:cxnChg>
        <pc:cxnChg chg="add mod">
          <ac:chgData name="MARIA DEL CARMEN MELERO MONTESINOS" userId="8f9e2744-1c1c-4dbd-bf99-748f558a31d7" providerId="ADAL" clId="{74843E3C-FAC8-4469-A7A8-6D649E43AB01}" dt="2026-05-22T08:10:19.439" v="1233" actId="1076"/>
          <ac:cxnSpMkLst>
            <pc:docMk/>
            <pc:sldMk cId="2525296704" sldId="257"/>
            <ac:cxnSpMk id="44" creationId="{1FE4EED9-E287-BFFE-DAEC-DF29991461CC}"/>
          </ac:cxnSpMkLst>
        </pc:cxnChg>
        <pc:cxnChg chg="add mod">
          <ac:chgData name="MARIA DEL CARMEN MELERO MONTESINOS" userId="8f9e2744-1c1c-4dbd-bf99-748f558a31d7" providerId="ADAL" clId="{74843E3C-FAC8-4469-A7A8-6D649E43AB01}" dt="2026-05-22T08:10:43.441" v="1235" actId="1076"/>
          <ac:cxnSpMkLst>
            <pc:docMk/>
            <pc:sldMk cId="2525296704" sldId="257"/>
            <ac:cxnSpMk id="45" creationId="{FA0430E2-0773-64F0-A2C9-B486F7BF0289}"/>
          </ac:cxnSpMkLst>
        </pc:cxnChg>
        <pc:cxnChg chg="add mod">
          <ac:chgData name="MARIA DEL CARMEN MELERO MONTESINOS" userId="8f9e2744-1c1c-4dbd-bf99-748f558a31d7" providerId="ADAL" clId="{74843E3C-FAC8-4469-A7A8-6D649E43AB01}" dt="2026-05-22T08:12:04.307" v="1241" actId="1076"/>
          <ac:cxnSpMkLst>
            <pc:docMk/>
            <pc:sldMk cId="2525296704" sldId="257"/>
            <ac:cxnSpMk id="46" creationId="{B4E37AE2-C33E-85EF-0EAE-F5CFAFCB3351}"/>
          </ac:cxnSpMkLst>
        </pc:cxnChg>
        <pc:cxnChg chg="add mod">
          <ac:chgData name="MARIA DEL CARMEN MELERO MONTESINOS" userId="8f9e2744-1c1c-4dbd-bf99-748f558a31d7" providerId="ADAL" clId="{74843E3C-FAC8-4469-A7A8-6D649E43AB01}" dt="2026-05-22T08:13:21.987" v="1246" actId="1076"/>
          <ac:cxnSpMkLst>
            <pc:docMk/>
            <pc:sldMk cId="2525296704" sldId="257"/>
            <ac:cxnSpMk id="47" creationId="{E159D321-AF72-201E-4DF4-5120708D00FF}"/>
          </ac:cxnSpMkLst>
        </pc:cxnChg>
      </pc:sldChg>
    </pc:docChg>
  </pc:docChgLst>
  <pc:docChgLst>
    <pc:chgData name="MARIA DEL CARMEN MELERO MONTESINOS" userId="8f9e2744-1c1c-4dbd-bf99-748f558a31d7" providerId="ADAL" clId="{A2F3F70D-A58A-4827-84E7-D6F38503E962}"/>
    <pc:docChg chg="undo redo custSel addSld delSld modSld sldOrd">
      <pc:chgData name="MARIA DEL CARMEN MELERO MONTESINOS" userId="8f9e2744-1c1c-4dbd-bf99-748f558a31d7" providerId="ADAL" clId="{A2F3F70D-A58A-4827-84E7-D6F38503E962}" dt="2026-05-24T11:25:16.679" v="106" actId="1076"/>
      <pc:docMkLst>
        <pc:docMk/>
      </pc:docMkLst>
      <pc:sldChg chg="modSp mod">
        <pc:chgData name="MARIA DEL CARMEN MELERO MONTESINOS" userId="8f9e2744-1c1c-4dbd-bf99-748f558a31d7" providerId="ADAL" clId="{A2F3F70D-A58A-4827-84E7-D6F38503E962}" dt="2026-05-24T11:18:00.827" v="4" actId="207"/>
        <pc:sldMkLst>
          <pc:docMk/>
          <pc:sldMk cId="2525296704" sldId="257"/>
        </pc:sldMkLst>
        <pc:spChg chg="mod">
          <ac:chgData name="MARIA DEL CARMEN MELERO MONTESINOS" userId="8f9e2744-1c1c-4dbd-bf99-748f558a31d7" providerId="ADAL" clId="{A2F3F70D-A58A-4827-84E7-D6F38503E962}" dt="2026-05-24T11:18:00.827" v="4" actId="207"/>
          <ac:spMkLst>
            <pc:docMk/>
            <pc:sldMk cId="2525296704" sldId="257"/>
            <ac:spMk id="12" creationId="{BB4C8C5F-09F9-8C2B-A764-B56B3C5404E1}"/>
          </ac:spMkLst>
        </pc:spChg>
        <pc:spChg chg="mod">
          <ac:chgData name="MARIA DEL CARMEN MELERO MONTESINOS" userId="8f9e2744-1c1c-4dbd-bf99-748f558a31d7" providerId="ADAL" clId="{A2F3F70D-A58A-4827-84E7-D6F38503E962}" dt="2026-05-24T11:16:33.678" v="3" actId="207"/>
          <ac:spMkLst>
            <pc:docMk/>
            <pc:sldMk cId="2525296704" sldId="257"/>
            <ac:spMk id="15" creationId="{4D2E8209-D49A-C6A3-383D-CB25983EB148}"/>
          </ac:spMkLst>
        </pc:spChg>
        <pc:spChg chg="mod">
          <ac:chgData name="MARIA DEL CARMEN MELERO MONTESINOS" userId="8f9e2744-1c1c-4dbd-bf99-748f558a31d7" providerId="ADAL" clId="{A2F3F70D-A58A-4827-84E7-D6F38503E962}" dt="2026-05-24T11:15:34.493" v="0" actId="207"/>
          <ac:spMkLst>
            <pc:docMk/>
            <pc:sldMk cId="2525296704" sldId="257"/>
            <ac:spMk id="57" creationId="{00000000-0000-0000-0000-000000000000}"/>
          </ac:spMkLst>
        </pc:spChg>
        <pc:spChg chg="mod">
          <ac:chgData name="MARIA DEL CARMEN MELERO MONTESINOS" userId="8f9e2744-1c1c-4dbd-bf99-748f558a31d7" providerId="ADAL" clId="{A2F3F70D-A58A-4827-84E7-D6F38503E962}" dt="2026-05-24T11:15:39.791" v="1" actId="207"/>
          <ac:spMkLst>
            <pc:docMk/>
            <pc:sldMk cId="2525296704" sldId="257"/>
            <ac:spMk id="64" creationId="{00000000-0000-0000-0000-000000000000}"/>
          </ac:spMkLst>
        </pc:spChg>
      </pc:sldChg>
      <pc:sldChg chg="new del">
        <pc:chgData name="MARIA DEL CARMEN MELERO MONTESINOS" userId="8f9e2744-1c1c-4dbd-bf99-748f558a31d7" providerId="ADAL" clId="{A2F3F70D-A58A-4827-84E7-D6F38503E962}" dt="2026-05-24T11:24:29.936" v="99" actId="2696"/>
        <pc:sldMkLst>
          <pc:docMk/>
          <pc:sldMk cId="3611097647" sldId="258"/>
        </pc:sldMkLst>
      </pc:sldChg>
      <pc:sldChg chg="modSp add mod ord">
        <pc:chgData name="MARIA DEL CARMEN MELERO MONTESINOS" userId="8f9e2744-1c1c-4dbd-bf99-748f558a31d7" providerId="ADAL" clId="{A2F3F70D-A58A-4827-84E7-D6F38503E962}" dt="2026-05-24T11:25:16.679" v="106" actId="1076"/>
        <pc:sldMkLst>
          <pc:docMk/>
          <pc:sldMk cId="1018471689" sldId="260"/>
        </pc:sldMkLst>
        <pc:spChg chg="mod">
          <ac:chgData name="MARIA DEL CARMEN MELERO MONTESINOS" userId="8f9e2744-1c1c-4dbd-bf99-748f558a31d7" providerId="ADAL" clId="{A2F3F70D-A58A-4827-84E7-D6F38503E962}" dt="2026-05-24T11:24:18.322" v="98" actId="20577"/>
          <ac:spMkLst>
            <pc:docMk/>
            <pc:sldMk cId="1018471689" sldId="260"/>
            <ac:spMk id="57" creationId="{EF4531CA-3C41-1EB4-34C2-EBAE39B3484F}"/>
          </ac:spMkLst>
        </pc:spChg>
        <pc:spChg chg="mod">
          <ac:chgData name="MARIA DEL CARMEN MELERO MONTESINOS" userId="8f9e2744-1c1c-4dbd-bf99-748f558a31d7" providerId="ADAL" clId="{A2F3F70D-A58A-4827-84E7-D6F38503E962}" dt="2026-05-24T11:25:16.679" v="106" actId="1076"/>
          <ac:spMkLst>
            <pc:docMk/>
            <pc:sldMk cId="1018471689" sldId="260"/>
            <ac:spMk id="59" creationId="{4B399AA5-B24C-D322-4333-1D44F9571FF3}"/>
          </ac:spMkLst>
        </pc:spChg>
        <pc:picChg chg="mod">
          <ac:chgData name="MARIA DEL CARMEN MELERO MONTESINOS" userId="8f9e2744-1c1c-4dbd-bf99-748f558a31d7" providerId="ADAL" clId="{A2F3F70D-A58A-4827-84E7-D6F38503E962}" dt="2026-05-24T11:24:52.642" v="103" actId="1076"/>
          <ac:picMkLst>
            <pc:docMk/>
            <pc:sldMk cId="1018471689" sldId="260"/>
            <ac:picMk id="58" creationId="{B995F1EA-CFAB-4591-758C-631993767AE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4B9C-608C-42B3-AD77-EBA3E6E4BD6A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BF3B-5AE3-4EAB-A0D5-9EC0A9FD36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685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4B9C-608C-42B3-AD77-EBA3E6E4BD6A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BF3B-5AE3-4EAB-A0D5-9EC0A9FD36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681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4B9C-608C-42B3-AD77-EBA3E6E4BD6A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BF3B-5AE3-4EAB-A0D5-9EC0A9FD36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0672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4B9C-608C-42B3-AD77-EBA3E6E4BD6A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BF3B-5AE3-4EAB-A0D5-9EC0A9FD36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7611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4B9C-608C-42B3-AD77-EBA3E6E4BD6A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BF3B-5AE3-4EAB-A0D5-9EC0A9FD36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9156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4B9C-608C-42B3-AD77-EBA3E6E4BD6A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BF3B-5AE3-4EAB-A0D5-9EC0A9FD36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680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4B9C-608C-42B3-AD77-EBA3E6E4BD6A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BF3B-5AE3-4EAB-A0D5-9EC0A9FD36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0395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4B9C-608C-42B3-AD77-EBA3E6E4BD6A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BF3B-5AE3-4EAB-A0D5-9EC0A9FD36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0688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4B9C-608C-42B3-AD77-EBA3E6E4BD6A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BF3B-5AE3-4EAB-A0D5-9EC0A9FD36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9368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4B9C-608C-42B3-AD77-EBA3E6E4BD6A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BF3B-5AE3-4EAB-A0D5-9EC0A9FD36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8015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94B9C-608C-42B3-AD77-EBA3E6E4BD6A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BF3B-5AE3-4EAB-A0D5-9EC0A9FD36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245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94B9C-608C-42B3-AD77-EBA3E6E4BD6A}" type="datetimeFigureOut">
              <a:rPr lang="es-ES" smtClean="0"/>
              <a:t>25/05/2026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7BF3B-5AE3-4EAB-A0D5-9EC0A9FD363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2414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FF0BC-742A-8B6E-29B4-0A0ADE5E4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57 Imagen">
            <a:extLst>
              <a:ext uri="{FF2B5EF4-FFF2-40B4-BE49-F238E27FC236}">
                <a16:creationId xmlns:a16="http://schemas.microsoft.com/office/drawing/2014/main" id="{B995F1EA-CFAB-4591-758C-631993767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4" y="260648"/>
            <a:ext cx="8984181" cy="6452723"/>
          </a:xfrm>
          <a:prstGeom prst="rect">
            <a:avLst/>
          </a:prstGeom>
        </p:spPr>
      </p:pic>
      <p:sp>
        <p:nvSpPr>
          <p:cNvPr id="57" name="56 Rectángulo">
            <a:extLst>
              <a:ext uri="{FF2B5EF4-FFF2-40B4-BE49-F238E27FC236}">
                <a16:creationId xmlns:a16="http://schemas.microsoft.com/office/drawing/2014/main" id="{EF4531CA-3C41-1EB4-34C2-EBAE39B3484F}"/>
              </a:ext>
            </a:extLst>
          </p:cNvPr>
          <p:cNvSpPr/>
          <p:nvPr/>
        </p:nvSpPr>
        <p:spPr>
          <a:xfrm>
            <a:off x="641642" y="3284986"/>
            <a:ext cx="7840994" cy="923330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es-E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Asignación tutor/a de TFM</a:t>
            </a:r>
          </a:p>
        </p:txBody>
      </p:sp>
      <p:sp>
        <p:nvSpPr>
          <p:cNvPr id="56" name="55 Rectángulo">
            <a:extLst>
              <a:ext uri="{FF2B5EF4-FFF2-40B4-BE49-F238E27FC236}">
                <a16:creationId xmlns:a16="http://schemas.microsoft.com/office/drawing/2014/main" id="{8CBA9875-4750-CA82-6FA4-7012FD2E534A}"/>
              </a:ext>
            </a:extLst>
          </p:cNvPr>
          <p:cNvSpPr/>
          <p:nvPr/>
        </p:nvSpPr>
        <p:spPr>
          <a:xfrm>
            <a:off x="283084" y="404667"/>
            <a:ext cx="857786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FACULTAD DE </a:t>
            </a:r>
          </a:p>
          <a:p>
            <a:pPr algn="ctr"/>
            <a:r>
              <a:rPr lang="es-ES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CIENCIAS DE LA EDUCACIÓN</a:t>
            </a:r>
          </a:p>
          <a:p>
            <a:pPr algn="ctr"/>
            <a:r>
              <a:rPr lang="es-ES" sz="5400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Universidad de Sevilla</a:t>
            </a:r>
          </a:p>
        </p:txBody>
      </p:sp>
      <p:sp>
        <p:nvSpPr>
          <p:cNvPr id="59" name="58 Rectángulo">
            <a:extLst>
              <a:ext uri="{FF2B5EF4-FFF2-40B4-BE49-F238E27FC236}">
                <a16:creationId xmlns:a16="http://schemas.microsoft.com/office/drawing/2014/main" id="{4B399AA5-B24C-D322-4333-1D44F9571FF3}"/>
              </a:ext>
            </a:extLst>
          </p:cNvPr>
          <p:cNvSpPr/>
          <p:nvPr/>
        </p:nvSpPr>
        <p:spPr>
          <a:xfrm>
            <a:off x="3080256" y="4999178"/>
            <a:ext cx="28584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2026/27</a:t>
            </a:r>
          </a:p>
        </p:txBody>
      </p:sp>
    </p:spTree>
    <p:extLst>
      <p:ext uri="{BB962C8B-B14F-4D97-AF65-F5344CB8AC3E}">
        <p14:creationId xmlns:p14="http://schemas.microsoft.com/office/powerpoint/2010/main" val="1018471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6300192" y="332656"/>
            <a:ext cx="1800200" cy="72008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Rectángulo redondeado"/>
          <p:cNvSpPr/>
          <p:nvPr/>
        </p:nvSpPr>
        <p:spPr>
          <a:xfrm>
            <a:off x="827584" y="333527"/>
            <a:ext cx="1872208" cy="71920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Elipse"/>
          <p:cNvSpPr/>
          <p:nvPr/>
        </p:nvSpPr>
        <p:spPr>
          <a:xfrm>
            <a:off x="3485104" y="758334"/>
            <a:ext cx="2119990" cy="5040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600" dirty="0"/>
          </a:p>
        </p:txBody>
      </p:sp>
      <p:sp>
        <p:nvSpPr>
          <p:cNvPr id="7" name="6 CuadroTexto"/>
          <p:cNvSpPr txBox="1"/>
          <p:nvPr/>
        </p:nvSpPr>
        <p:spPr>
          <a:xfrm>
            <a:off x="3500051" y="791487"/>
            <a:ext cx="20374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dirty="0"/>
              <a:t>Matricula </a:t>
            </a:r>
            <a:r>
              <a:rPr lang="es-ES" sz="2000" b="1" dirty="0">
                <a:solidFill>
                  <a:srgbClr val="FF0000"/>
                </a:solidFill>
              </a:rPr>
              <a:t>TFM</a:t>
            </a:r>
            <a:r>
              <a:rPr lang="es-ES" sz="1600" dirty="0"/>
              <a:t> 26/27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977170" y="408962"/>
            <a:ext cx="16369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1600" b="1" dirty="0">
                <a:solidFill>
                  <a:srgbClr val="0070C0"/>
                </a:solidFill>
              </a:rPr>
              <a:t>1ª FASE</a:t>
            </a:r>
          </a:p>
          <a:p>
            <a:pPr algn="ctr"/>
            <a:r>
              <a:rPr lang="es-ES" sz="1600" b="1" dirty="0">
                <a:solidFill>
                  <a:srgbClr val="0070C0"/>
                </a:solidFill>
              </a:rPr>
              <a:t>Hasta X 4 nov/26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134273" y="395953"/>
            <a:ext cx="21199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accent3">
                    <a:lumMod val="75000"/>
                  </a:schemeClr>
                </a:solidFill>
              </a:rPr>
              <a:t>2ª FASE</a:t>
            </a:r>
          </a:p>
          <a:p>
            <a:pPr algn="ctr"/>
            <a:r>
              <a:rPr lang="es-ES" sz="1600" b="1" dirty="0">
                <a:solidFill>
                  <a:schemeClr val="accent3">
                    <a:lumMod val="75000"/>
                  </a:schemeClr>
                </a:solidFill>
              </a:rPr>
              <a:t>Hasta V 29 enero/27</a:t>
            </a:r>
          </a:p>
        </p:txBody>
      </p:sp>
      <p:cxnSp>
        <p:nvCxnSpPr>
          <p:cNvPr id="32" name="31 Conector recto de flecha"/>
          <p:cNvCxnSpPr>
            <a:cxnSpLocks/>
            <a:stCxn id="5" idx="3"/>
            <a:endCxn id="4" idx="1"/>
          </p:cNvCxnSpPr>
          <p:nvPr/>
        </p:nvCxnSpPr>
        <p:spPr>
          <a:xfrm flipV="1">
            <a:off x="2699792" y="692696"/>
            <a:ext cx="3600400" cy="436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4437108" y="620688"/>
            <a:ext cx="0" cy="7157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Elipse"/>
          <p:cNvSpPr/>
          <p:nvPr/>
        </p:nvSpPr>
        <p:spPr>
          <a:xfrm>
            <a:off x="181836" y="1226266"/>
            <a:ext cx="3376121" cy="92309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SECRETARIA</a:t>
            </a:r>
            <a:r>
              <a:rPr lang="es-ES" sz="1400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Envío a </a:t>
            </a:r>
            <a:r>
              <a:rPr lang="es-ES" sz="1400" dirty="0" err="1">
                <a:solidFill>
                  <a:schemeClr val="tx1"/>
                </a:solidFill>
              </a:rPr>
              <a:t>Dptos</a:t>
            </a:r>
            <a:r>
              <a:rPr lang="es-ES" sz="1400" dirty="0">
                <a:solidFill>
                  <a:schemeClr val="tx1"/>
                </a:solidFill>
              </a:rPr>
              <a:t> </a:t>
            </a:r>
            <a:r>
              <a:rPr lang="es-ES" sz="1400" dirty="0" err="1">
                <a:solidFill>
                  <a:schemeClr val="tx1"/>
                </a:solidFill>
              </a:rPr>
              <a:t>Nº</a:t>
            </a:r>
            <a:r>
              <a:rPr lang="es-ES" sz="1400" dirty="0">
                <a:solidFill>
                  <a:schemeClr val="tx1"/>
                </a:solidFill>
              </a:rPr>
              <a:t> estudiantes a tutorizar</a:t>
            </a:r>
          </a:p>
          <a:p>
            <a:pPr algn="ctr"/>
            <a:r>
              <a:rPr lang="es-ES" dirty="0">
                <a:solidFill>
                  <a:schemeClr val="tx1"/>
                </a:solidFill>
                <a:cs typeface="Calibri"/>
              </a:rPr>
              <a:t>V 6 nov/26</a:t>
            </a:r>
          </a:p>
        </p:txBody>
      </p:sp>
      <p:sp>
        <p:nvSpPr>
          <p:cNvPr id="55" name="54 Elipse"/>
          <p:cNvSpPr/>
          <p:nvPr/>
        </p:nvSpPr>
        <p:spPr>
          <a:xfrm>
            <a:off x="245589" y="3710961"/>
            <a:ext cx="3312368" cy="88267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1400" dirty="0" err="1">
                <a:solidFill>
                  <a:schemeClr val="tx1"/>
                </a:solidFill>
              </a:rPr>
              <a:t>Envio</a:t>
            </a:r>
            <a:r>
              <a:rPr lang="es-ES" sz="1400" dirty="0">
                <a:solidFill>
                  <a:schemeClr val="tx1"/>
                </a:solidFill>
              </a:rPr>
              <a:t> designación realizada por </a:t>
            </a:r>
            <a:r>
              <a:rPr lang="es-ES" sz="1400" dirty="0" err="1">
                <a:solidFill>
                  <a:schemeClr val="tx1"/>
                </a:solidFill>
              </a:rPr>
              <a:t>Dptos</a:t>
            </a:r>
            <a:r>
              <a:rPr lang="es-ES" sz="1400" dirty="0">
                <a:solidFill>
                  <a:schemeClr val="tx1"/>
                </a:solidFill>
              </a:rPr>
              <a:t> a coordinadores</a:t>
            </a:r>
          </a:p>
          <a:p>
            <a:pPr algn="ctr"/>
            <a:r>
              <a:rPr lang="es-ES" dirty="0">
                <a:solidFill>
                  <a:schemeClr val="tx1"/>
                </a:solidFill>
                <a:cs typeface="Calibri"/>
              </a:rPr>
              <a:t>M 24 nov/26</a:t>
            </a:r>
          </a:p>
        </p:txBody>
      </p:sp>
      <p:sp>
        <p:nvSpPr>
          <p:cNvPr id="57" name="56 Rectángulo redondeado"/>
          <p:cNvSpPr/>
          <p:nvPr/>
        </p:nvSpPr>
        <p:spPr>
          <a:xfrm>
            <a:off x="269511" y="4862993"/>
            <a:ext cx="3264523" cy="87037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s-ES" sz="1400" b="1" dirty="0">
              <a:solidFill>
                <a:schemeClr val="tx1"/>
              </a:solidFill>
            </a:endParaRPr>
          </a:p>
          <a:p>
            <a:pPr algn="ctr"/>
            <a:r>
              <a:rPr lang="es-ES" sz="1400" b="1" dirty="0">
                <a:solidFill>
                  <a:schemeClr val="tx1"/>
                </a:solidFill>
              </a:rPr>
              <a:t>COORDINADORES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Asignación individual de  Tutores a estudiantes 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Hasta V 4 dic/26</a:t>
            </a:r>
            <a:endParaRPr lang="es-ES" dirty="0">
              <a:solidFill>
                <a:schemeClr val="tx1"/>
              </a:solidFill>
              <a:cs typeface="Calibri"/>
            </a:endParaRPr>
          </a:p>
          <a:p>
            <a:pPr algn="ctr"/>
            <a:endParaRPr lang="es-ES" sz="1400" b="1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58" name="57 Rectángulo redondeado"/>
          <p:cNvSpPr/>
          <p:nvPr/>
        </p:nvSpPr>
        <p:spPr>
          <a:xfrm>
            <a:off x="943325" y="5901134"/>
            <a:ext cx="1917653" cy="65239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Publicación</a:t>
            </a:r>
          </a:p>
          <a:p>
            <a:pPr algn="ctr"/>
            <a:r>
              <a:rPr lang="es-ES" dirty="0">
                <a:solidFill>
                  <a:schemeClr val="tx1"/>
                </a:solidFill>
                <a:cs typeface="Calibri"/>
              </a:rPr>
              <a:t>X 9 dic/26</a:t>
            </a:r>
          </a:p>
        </p:txBody>
      </p:sp>
      <p:sp>
        <p:nvSpPr>
          <p:cNvPr id="59" name="58 Rectángulo redondeado"/>
          <p:cNvSpPr/>
          <p:nvPr/>
        </p:nvSpPr>
        <p:spPr>
          <a:xfrm>
            <a:off x="5586045" y="2411158"/>
            <a:ext cx="3342441" cy="116512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sz="1400" b="1" dirty="0">
                <a:solidFill>
                  <a:schemeClr val="tx1"/>
                </a:solidFill>
              </a:rPr>
              <a:t>DEPARTAMENTOS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Designación </a:t>
            </a:r>
            <a:r>
              <a:rPr lang="es-ES" sz="1400" dirty="0" err="1">
                <a:solidFill>
                  <a:schemeClr val="tx1"/>
                </a:solidFill>
              </a:rPr>
              <a:t>Nº</a:t>
            </a:r>
            <a:r>
              <a:rPr lang="es-ES" sz="1400" dirty="0">
                <a:solidFill>
                  <a:schemeClr val="tx1"/>
                </a:solidFill>
              </a:rPr>
              <a:t> de estudiantes a tutorizar por cada tutor/a Área/</a:t>
            </a:r>
            <a:r>
              <a:rPr lang="es-ES" sz="1400" dirty="0" err="1">
                <a:solidFill>
                  <a:schemeClr val="tx1"/>
                </a:solidFill>
              </a:rPr>
              <a:t>Dpto</a:t>
            </a:r>
            <a:endParaRPr lang="es-ES" sz="1400" dirty="0">
              <a:solidFill>
                <a:schemeClr val="tx1"/>
              </a:solidFill>
            </a:endParaRPr>
          </a:p>
          <a:p>
            <a:pPr algn="ctr"/>
            <a:r>
              <a:rPr lang="es-ES" dirty="0">
                <a:solidFill>
                  <a:schemeClr val="tx1"/>
                </a:solidFill>
              </a:rPr>
              <a:t>Hasta V 5 febrero/27</a:t>
            </a:r>
          </a:p>
        </p:txBody>
      </p:sp>
      <p:sp>
        <p:nvSpPr>
          <p:cNvPr id="61" name="60 Elipse"/>
          <p:cNvSpPr/>
          <p:nvPr/>
        </p:nvSpPr>
        <p:spPr>
          <a:xfrm>
            <a:off x="5537467" y="1226264"/>
            <a:ext cx="3240360" cy="91553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SECRETARÍA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Envío a </a:t>
            </a:r>
            <a:r>
              <a:rPr lang="es-ES" sz="1400" dirty="0" err="1">
                <a:solidFill>
                  <a:schemeClr val="tx1"/>
                </a:solidFill>
              </a:rPr>
              <a:t>Dptos</a:t>
            </a:r>
            <a:r>
              <a:rPr lang="es-ES" sz="1400" dirty="0">
                <a:solidFill>
                  <a:schemeClr val="tx1"/>
                </a:solidFill>
              </a:rPr>
              <a:t> </a:t>
            </a:r>
            <a:r>
              <a:rPr lang="es-ES" sz="1400" dirty="0" err="1">
                <a:solidFill>
                  <a:schemeClr val="tx1"/>
                </a:solidFill>
              </a:rPr>
              <a:t>Nº</a:t>
            </a:r>
            <a:r>
              <a:rPr lang="es-ES" sz="1400" dirty="0">
                <a:solidFill>
                  <a:schemeClr val="tx1"/>
                </a:solidFill>
              </a:rPr>
              <a:t> estudiantes a tutorizar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L 1 febrero/27</a:t>
            </a:r>
          </a:p>
        </p:txBody>
      </p:sp>
      <p:sp>
        <p:nvSpPr>
          <p:cNvPr id="62" name="61 Elipse"/>
          <p:cNvSpPr/>
          <p:nvPr/>
        </p:nvSpPr>
        <p:spPr>
          <a:xfrm>
            <a:off x="5591608" y="3710961"/>
            <a:ext cx="3336877" cy="882674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 err="1">
                <a:solidFill>
                  <a:schemeClr val="tx1"/>
                </a:solidFill>
              </a:rPr>
              <a:t>Envio</a:t>
            </a:r>
            <a:r>
              <a:rPr lang="es-ES" sz="1400" dirty="0">
                <a:solidFill>
                  <a:schemeClr val="tx1"/>
                </a:solidFill>
              </a:rPr>
              <a:t> designación realizada por </a:t>
            </a:r>
            <a:r>
              <a:rPr lang="es-ES" sz="1400" dirty="0" err="1">
                <a:solidFill>
                  <a:schemeClr val="tx1"/>
                </a:solidFill>
              </a:rPr>
              <a:t>Dptos</a:t>
            </a:r>
            <a:r>
              <a:rPr lang="es-ES" sz="1400" dirty="0">
                <a:solidFill>
                  <a:schemeClr val="tx1"/>
                </a:solidFill>
              </a:rPr>
              <a:t> a coordinadores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L 8 de febrero/27</a:t>
            </a:r>
          </a:p>
        </p:txBody>
      </p:sp>
      <p:sp>
        <p:nvSpPr>
          <p:cNvPr id="64" name="63 Rectángulo redondeado"/>
          <p:cNvSpPr/>
          <p:nvPr/>
        </p:nvSpPr>
        <p:spPr>
          <a:xfrm>
            <a:off x="5586043" y="4862994"/>
            <a:ext cx="3342441" cy="88267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COORDINADORES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Asignación individual de  Tutores a estudiantes 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Hasta L 15 feb/27</a:t>
            </a:r>
            <a:endParaRPr lang="es-ES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65" name="64 Rectángulo redondeado"/>
          <p:cNvSpPr/>
          <p:nvPr/>
        </p:nvSpPr>
        <p:spPr>
          <a:xfrm>
            <a:off x="6241465" y="5901134"/>
            <a:ext cx="1917653" cy="65239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Publicación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M 16 feb/27</a:t>
            </a: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514" y="1556448"/>
            <a:ext cx="1365391" cy="1249577"/>
          </a:xfrm>
          <a:prstGeom prst="rect">
            <a:avLst/>
          </a:prstGeom>
        </p:spPr>
      </p:pic>
      <p:sp>
        <p:nvSpPr>
          <p:cNvPr id="12" name="66 Rectángulo redondeado">
            <a:extLst>
              <a:ext uri="{FF2B5EF4-FFF2-40B4-BE49-F238E27FC236}">
                <a16:creationId xmlns:a16="http://schemas.microsoft.com/office/drawing/2014/main" id="{BB4C8C5F-09F9-8C2B-A764-B56B3C5404E1}"/>
              </a:ext>
            </a:extLst>
          </p:cNvPr>
          <p:cNvSpPr/>
          <p:nvPr/>
        </p:nvSpPr>
        <p:spPr>
          <a:xfrm>
            <a:off x="3710734" y="4281422"/>
            <a:ext cx="1722531" cy="159164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b="1" dirty="0">
                <a:solidFill>
                  <a:schemeClr val="tx1"/>
                </a:solidFill>
              </a:rPr>
              <a:t>ESTUDIANTES</a:t>
            </a:r>
            <a:r>
              <a:rPr lang="es-ES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Solicitud cambios Área / Tutor </a:t>
            </a:r>
            <a:r>
              <a:rPr lang="es-ES" sz="1400" dirty="0" err="1">
                <a:solidFill>
                  <a:schemeClr val="tx1"/>
                </a:solidFill>
              </a:rPr>
              <a:t>Cotutoría</a:t>
            </a:r>
            <a:r>
              <a:rPr lang="es-ES" sz="1400" dirty="0">
                <a:solidFill>
                  <a:schemeClr val="tx1"/>
                </a:solidFill>
              </a:rPr>
              <a:t> y Grupo (3)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Del J 10 al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 V 11 dic. </a:t>
            </a:r>
          </a:p>
        </p:txBody>
      </p:sp>
      <p:sp>
        <p:nvSpPr>
          <p:cNvPr id="14" name="67 Rectángulo redondeado">
            <a:extLst>
              <a:ext uri="{FF2B5EF4-FFF2-40B4-BE49-F238E27FC236}">
                <a16:creationId xmlns:a16="http://schemas.microsoft.com/office/drawing/2014/main" id="{576862AE-6BD5-3AF4-2E4A-7902A4F1BB05}"/>
              </a:ext>
            </a:extLst>
          </p:cNvPr>
          <p:cNvSpPr/>
          <p:nvPr/>
        </p:nvSpPr>
        <p:spPr>
          <a:xfrm>
            <a:off x="3684040" y="6088969"/>
            <a:ext cx="1722121" cy="65239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Publicación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V 18 dic/26</a:t>
            </a:r>
          </a:p>
        </p:txBody>
      </p:sp>
      <p:pic>
        <p:nvPicPr>
          <p:cNvPr id="11" name="17 Imagen">
            <a:extLst>
              <a:ext uri="{FF2B5EF4-FFF2-40B4-BE49-F238E27FC236}">
                <a16:creationId xmlns:a16="http://schemas.microsoft.com/office/drawing/2014/main" id="{DB3B24B2-A00B-BCE5-9AE6-D455A03DCD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368" y="3109549"/>
            <a:ext cx="1722120" cy="895985"/>
          </a:xfrm>
          <a:prstGeom prst="rect">
            <a:avLst/>
          </a:prstGeom>
        </p:spPr>
      </p:pic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86CBF8FE-7AD9-501B-CF37-8AC8E73396F9}"/>
              </a:ext>
            </a:extLst>
          </p:cNvPr>
          <p:cNvCxnSpPr>
            <a:cxnSpLocks/>
          </p:cNvCxnSpPr>
          <p:nvPr/>
        </p:nvCxnSpPr>
        <p:spPr>
          <a:xfrm>
            <a:off x="1869896" y="1031607"/>
            <a:ext cx="0" cy="173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47740E16-CAC5-E97D-CF1A-96BD33FC8E95}"/>
              </a:ext>
            </a:extLst>
          </p:cNvPr>
          <p:cNvCxnSpPr>
            <a:cxnSpLocks/>
          </p:cNvCxnSpPr>
          <p:nvPr/>
        </p:nvCxnSpPr>
        <p:spPr>
          <a:xfrm>
            <a:off x="1948982" y="2208443"/>
            <a:ext cx="0" cy="173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220A0486-9170-0FCE-05A6-B8FBD49BD3A3}"/>
              </a:ext>
            </a:extLst>
          </p:cNvPr>
          <p:cNvCxnSpPr>
            <a:cxnSpLocks/>
          </p:cNvCxnSpPr>
          <p:nvPr/>
        </p:nvCxnSpPr>
        <p:spPr>
          <a:xfrm flipH="1">
            <a:off x="1918137" y="4593635"/>
            <a:ext cx="10660" cy="269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04A49FD4-1B29-5AF6-A94C-FDD029306D3A}"/>
              </a:ext>
            </a:extLst>
          </p:cNvPr>
          <p:cNvCxnSpPr>
            <a:cxnSpLocks/>
          </p:cNvCxnSpPr>
          <p:nvPr/>
        </p:nvCxnSpPr>
        <p:spPr>
          <a:xfrm>
            <a:off x="1903751" y="5696710"/>
            <a:ext cx="0" cy="186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Rectángulo redondeado"/>
          <p:cNvSpPr/>
          <p:nvPr/>
        </p:nvSpPr>
        <p:spPr>
          <a:xfrm>
            <a:off x="269511" y="2392419"/>
            <a:ext cx="3342441" cy="116512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ES" sz="1400" b="1" dirty="0">
                <a:solidFill>
                  <a:schemeClr val="tx1"/>
                </a:solidFill>
              </a:rPr>
              <a:t>DEPARTAMENTOS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</a:rPr>
              <a:t>Designación </a:t>
            </a:r>
            <a:r>
              <a:rPr lang="es-ES" sz="1400" dirty="0" err="1">
                <a:solidFill>
                  <a:schemeClr val="tx1"/>
                </a:solidFill>
              </a:rPr>
              <a:t>Nº</a:t>
            </a:r>
            <a:r>
              <a:rPr lang="es-ES" sz="1400" dirty="0">
                <a:solidFill>
                  <a:schemeClr val="tx1"/>
                </a:solidFill>
              </a:rPr>
              <a:t> de estudiantes a tutorizar por cada tutor/a Área/</a:t>
            </a:r>
            <a:r>
              <a:rPr lang="es-ES" sz="1400" dirty="0" err="1">
                <a:solidFill>
                  <a:schemeClr val="tx1"/>
                </a:solidFill>
              </a:rPr>
              <a:t>Dpto</a:t>
            </a:r>
            <a:endParaRPr lang="es-ES" sz="1400" dirty="0">
              <a:solidFill>
                <a:schemeClr val="tx1"/>
              </a:solidFill>
            </a:endParaRPr>
          </a:p>
          <a:p>
            <a:pPr algn="ctr"/>
            <a:r>
              <a:rPr lang="es-ES" dirty="0">
                <a:solidFill>
                  <a:schemeClr val="tx1"/>
                </a:solidFill>
                <a:cs typeface="Calibri"/>
              </a:rPr>
              <a:t>Hasta V 20 nov/26</a:t>
            </a:r>
          </a:p>
        </p:txBody>
      </p:sp>
      <p:cxnSp>
        <p:nvCxnSpPr>
          <p:cNvPr id="40" name="Conector recto de flecha 39">
            <a:extLst>
              <a:ext uri="{FF2B5EF4-FFF2-40B4-BE49-F238E27FC236}">
                <a16:creationId xmlns:a16="http://schemas.microsoft.com/office/drawing/2014/main" id="{450FEDAB-01CF-EA8D-BC40-FE55AB54FBE2}"/>
              </a:ext>
            </a:extLst>
          </p:cNvPr>
          <p:cNvCxnSpPr>
            <a:cxnSpLocks/>
          </p:cNvCxnSpPr>
          <p:nvPr/>
        </p:nvCxnSpPr>
        <p:spPr>
          <a:xfrm>
            <a:off x="1948982" y="3557542"/>
            <a:ext cx="0" cy="1232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>
            <a:extLst>
              <a:ext uri="{FF2B5EF4-FFF2-40B4-BE49-F238E27FC236}">
                <a16:creationId xmlns:a16="http://schemas.microsoft.com/office/drawing/2014/main" id="{D2A37AE8-EA84-C527-920D-5572204DE81C}"/>
              </a:ext>
            </a:extLst>
          </p:cNvPr>
          <p:cNvCxnSpPr>
            <a:cxnSpLocks/>
          </p:cNvCxnSpPr>
          <p:nvPr/>
        </p:nvCxnSpPr>
        <p:spPr>
          <a:xfrm>
            <a:off x="7172900" y="1052736"/>
            <a:ext cx="0" cy="173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recto de flecha 42">
            <a:extLst>
              <a:ext uri="{FF2B5EF4-FFF2-40B4-BE49-F238E27FC236}">
                <a16:creationId xmlns:a16="http://schemas.microsoft.com/office/drawing/2014/main" id="{98BABB5F-405E-D623-B541-6CF805AD0245}"/>
              </a:ext>
            </a:extLst>
          </p:cNvPr>
          <p:cNvCxnSpPr>
            <a:cxnSpLocks/>
          </p:cNvCxnSpPr>
          <p:nvPr/>
        </p:nvCxnSpPr>
        <p:spPr>
          <a:xfrm>
            <a:off x="7194266" y="2208442"/>
            <a:ext cx="0" cy="1735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1FE4EED9-E287-BFFE-DAEC-DF29991461CC}"/>
              </a:ext>
            </a:extLst>
          </p:cNvPr>
          <p:cNvCxnSpPr>
            <a:cxnSpLocks/>
          </p:cNvCxnSpPr>
          <p:nvPr/>
        </p:nvCxnSpPr>
        <p:spPr>
          <a:xfrm>
            <a:off x="7257263" y="3576281"/>
            <a:ext cx="0" cy="1232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FA0430E2-0773-64F0-A2C9-B486F7BF0289}"/>
              </a:ext>
            </a:extLst>
          </p:cNvPr>
          <p:cNvCxnSpPr>
            <a:cxnSpLocks/>
          </p:cNvCxnSpPr>
          <p:nvPr/>
        </p:nvCxnSpPr>
        <p:spPr>
          <a:xfrm flipH="1">
            <a:off x="7215203" y="4583075"/>
            <a:ext cx="10660" cy="269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B4E37AE2-C33E-85EF-0EAE-F5CFAFCB3351}"/>
              </a:ext>
            </a:extLst>
          </p:cNvPr>
          <p:cNvCxnSpPr>
            <a:cxnSpLocks/>
          </p:cNvCxnSpPr>
          <p:nvPr/>
        </p:nvCxnSpPr>
        <p:spPr>
          <a:xfrm>
            <a:off x="7257263" y="5696710"/>
            <a:ext cx="0" cy="186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E159D321-AF72-201E-4DF4-5120708D00FF}"/>
              </a:ext>
            </a:extLst>
          </p:cNvPr>
          <p:cNvCxnSpPr>
            <a:cxnSpLocks/>
          </p:cNvCxnSpPr>
          <p:nvPr/>
        </p:nvCxnSpPr>
        <p:spPr>
          <a:xfrm>
            <a:off x="4572000" y="5936113"/>
            <a:ext cx="0" cy="186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3 Rectángulo redondeado">
            <a:extLst>
              <a:ext uri="{FF2B5EF4-FFF2-40B4-BE49-F238E27FC236}">
                <a16:creationId xmlns:a16="http://schemas.microsoft.com/office/drawing/2014/main" id="{4D2E8209-D49A-C6A3-383D-CB25983EB148}"/>
              </a:ext>
            </a:extLst>
          </p:cNvPr>
          <p:cNvSpPr/>
          <p:nvPr/>
        </p:nvSpPr>
        <p:spPr>
          <a:xfrm>
            <a:off x="3175028" y="190600"/>
            <a:ext cx="2740143" cy="4164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ASIGNACIÓN TUTOR/A</a:t>
            </a:r>
          </a:p>
        </p:txBody>
      </p:sp>
    </p:spTree>
    <p:extLst>
      <p:ext uri="{BB962C8B-B14F-4D97-AF65-F5344CB8AC3E}">
        <p14:creationId xmlns:p14="http://schemas.microsoft.com/office/powerpoint/2010/main" val="25252967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965AEE945388D44A2B5C7D1964A853C" ma:contentTypeVersion="21" ma:contentTypeDescription="Crear nuevo documento." ma:contentTypeScope="" ma:versionID="538019516d3c321cb1b9379d8312d10a">
  <xsd:schema xmlns:xsd="http://www.w3.org/2001/XMLSchema" xmlns:xs="http://www.w3.org/2001/XMLSchema" xmlns:p="http://schemas.microsoft.com/office/2006/metadata/properties" xmlns:ns2="a39be17d-7379-4d7b-b906-9663e20439e6" xmlns:ns3="76b690e5-ca6c-4595-9441-6e403b05f95f" targetNamespace="http://schemas.microsoft.com/office/2006/metadata/properties" ma:root="true" ma:fieldsID="34d0f79126576d1aaacb1dfb73326014" ns2:_="" ns3:_="">
    <xsd:import namespace="a39be17d-7379-4d7b-b906-9663e20439e6"/>
    <xsd:import namespace="76b690e5-ca6c-4595-9441-6e403b05f9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9be17d-7379-4d7b-b906-9663e20439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Etiquetas de imagen" ma:readOnly="false" ma:fieldId="{5cf76f15-5ced-4ddc-b409-7134ff3c332f}" ma:taxonomyMulti="true" ma:sspId="5543dc2c-c282-4bcc-a46d-3826255963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690e5-ca6c-4595-9441-6e403b05f95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aa4b342-d074-4519-afad-9f0b7ff435cd}" ma:internalName="TaxCatchAll" ma:showField="CatchAllData" ma:web="76b690e5-ca6c-4595-9441-6e403b05f9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6b690e5-ca6c-4595-9441-6e403b05f95f" xsi:nil="true"/>
    <lcf76f155ced4ddcb4097134ff3c332f xmlns="a39be17d-7379-4d7b-b906-9663e20439e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0028582-DD4E-4F23-91F0-3C007406271C}"/>
</file>

<file path=customXml/itemProps2.xml><?xml version="1.0" encoding="utf-8"?>
<ds:datastoreItem xmlns:ds="http://schemas.openxmlformats.org/officeDocument/2006/customXml" ds:itemID="{B451A24D-972F-4D9A-8642-4F085E8AB916}"/>
</file>

<file path=customXml/itemProps3.xml><?xml version="1.0" encoding="utf-8"?>
<ds:datastoreItem xmlns:ds="http://schemas.openxmlformats.org/officeDocument/2006/customXml" ds:itemID="{CFA017DE-3915-49E5-945C-2CF28BD42605}"/>
</file>

<file path=docProps/app.xml><?xml version="1.0" encoding="utf-8"?>
<Properties xmlns="http://schemas.openxmlformats.org/officeDocument/2006/extended-properties" xmlns:vt="http://schemas.openxmlformats.org/officeDocument/2006/docPropsVTypes">
  <TotalTime>525</TotalTime>
  <Words>197</Words>
  <Application>Microsoft Office PowerPoint</Application>
  <PresentationFormat>Presentación en pantalla (4:3)</PresentationFormat>
  <Paragraphs>44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PC-1</dc:creator>
  <cp:lastModifiedBy>MARIA DEL CARMEN MELERO MONTESINOS</cp:lastModifiedBy>
  <cp:revision>39</cp:revision>
  <cp:lastPrinted>2026-05-22T09:51:32Z</cp:lastPrinted>
  <dcterms:created xsi:type="dcterms:W3CDTF">2019-05-20T18:43:16Z</dcterms:created>
  <dcterms:modified xsi:type="dcterms:W3CDTF">2026-05-25T09:51:18Z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0x0101007965AEE945388D44A2B5C7D1964A853C</vt:lpwstr>
  </property>
</Properties>
</file>