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9"/>
  </p:handoutMasterIdLst>
  <p:sldIdLst>
    <p:sldId id="257" r:id="rId5"/>
    <p:sldId id="256" r:id="rId6"/>
    <p:sldId id="258" r:id="rId7"/>
    <p:sldId id="259" r:id="rId8"/>
  </p:sldIdLst>
  <p:sldSz cx="6858000" cy="9144000" type="screen4x3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3108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DEL CARMEN MELERO MONTESINOS" userId="8f9e2744-1c1c-4dbd-bf99-748f558a31d7" providerId="ADAL" clId="{74843E3C-FAC8-4469-A7A8-6D649E43AB01}"/>
    <pc:docChg chg="undo custSel addSld delSld modSld modMainMaster">
      <pc:chgData name="MARIA DEL CARMEN MELERO MONTESINOS" userId="8f9e2744-1c1c-4dbd-bf99-748f558a31d7" providerId="ADAL" clId="{74843E3C-FAC8-4469-A7A8-6D649E43AB01}" dt="2026-05-25T09:54:46.478" v="2032" actId="20577"/>
      <pc:docMkLst>
        <pc:docMk/>
      </pc:docMkLst>
      <pc:sldChg chg="addSp delSp modSp mod addAnim delAnim modAnim">
        <pc:chgData name="MARIA DEL CARMEN MELERO MONTESINOS" userId="8f9e2744-1c1c-4dbd-bf99-748f558a31d7" providerId="ADAL" clId="{74843E3C-FAC8-4469-A7A8-6D649E43AB01}" dt="2026-05-25T09:53:51.861" v="2020" actId="20577"/>
        <pc:sldMkLst>
          <pc:docMk/>
          <pc:sldMk cId="1405310999" sldId="256"/>
        </pc:sldMkLst>
        <pc:spChg chg="mod">
          <ac:chgData name="MARIA DEL CARMEN MELERO MONTESINOS" userId="8f9e2744-1c1c-4dbd-bf99-748f558a31d7" providerId="ADAL" clId="{74843E3C-FAC8-4469-A7A8-6D649E43AB01}" dt="2026-05-25T09:53:17.482" v="2012" actId="20577"/>
          <ac:spMkLst>
            <pc:docMk/>
            <pc:sldMk cId="1405310999" sldId="256"/>
            <ac:spMk id="5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2T12:20:34.276" v="1180" actId="1076"/>
          <ac:spMkLst>
            <pc:docMk/>
            <pc:sldMk cId="1405310999" sldId="256"/>
            <ac:spMk id="6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5T09:53:51.861" v="2020" actId="20577"/>
          <ac:spMkLst>
            <pc:docMk/>
            <pc:sldMk cId="1405310999" sldId="256"/>
            <ac:spMk id="7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2T13:13:08.159" v="1928" actId="20577"/>
          <ac:spMkLst>
            <pc:docMk/>
            <pc:sldMk cId="1405310999" sldId="256"/>
            <ac:spMk id="8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5T09:53:30.013" v="2017" actId="20577"/>
          <ac:spMkLst>
            <pc:docMk/>
            <pc:sldMk cId="1405310999" sldId="256"/>
            <ac:spMk id="10" creationId="{00000000-0000-0000-0000-000000000000}"/>
          </ac:spMkLst>
        </pc:spChg>
        <pc:spChg chg="add mod">
          <ac:chgData name="MARIA DEL CARMEN MELERO MONTESINOS" userId="8f9e2744-1c1c-4dbd-bf99-748f558a31d7" providerId="ADAL" clId="{74843E3C-FAC8-4469-A7A8-6D649E43AB01}" dt="2026-05-22T12:20:45.708" v="1181" actId="1076"/>
          <ac:spMkLst>
            <pc:docMk/>
            <pc:sldMk cId="1405310999" sldId="256"/>
            <ac:spMk id="11" creationId="{392DD03E-E212-B688-3521-D99CE6558989}"/>
          </ac:spMkLst>
        </pc:spChg>
        <pc:spChg chg="mod">
          <ac:chgData name="MARIA DEL CARMEN MELERO MONTESINOS" userId="8f9e2744-1c1c-4dbd-bf99-748f558a31d7" providerId="ADAL" clId="{74843E3C-FAC8-4469-A7A8-6D649E43AB01}" dt="2026-05-22T12:35:33.016" v="1416" actId="113"/>
          <ac:spMkLst>
            <pc:docMk/>
            <pc:sldMk cId="1405310999" sldId="256"/>
            <ac:spMk id="12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2T12:58:36.973" v="1797" actId="14100"/>
          <ac:spMkLst>
            <pc:docMk/>
            <pc:sldMk cId="1405310999" sldId="256"/>
            <ac:spMk id="14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2T12:20:17.379" v="1177" actId="1076"/>
          <ac:spMkLst>
            <pc:docMk/>
            <pc:sldMk cId="1405310999" sldId="256"/>
            <ac:spMk id="16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2T12:27:09.320" v="1301" actId="14100"/>
          <ac:spMkLst>
            <pc:docMk/>
            <pc:sldMk cId="1405310999" sldId="256"/>
            <ac:spMk id="19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2T12:52:58.432" v="1651" actId="207"/>
          <ac:spMkLst>
            <pc:docMk/>
            <pc:sldMk cId="1405310999" sldId="256"/>
            <ac:spMk id="21" creationId="{420E1996-DCF7-423D-4599-9E15AC8F508F}"/>
          </ac:spMkLst>
        </pc:spChg>
        <pc:spChg chg="mod">
          <ac:chgData name="MARIA DEL CARMEN MELERO MONTESINOS" userId="8f9e2744-1c1c-4dbd-bf99-748f558a31d7" providerId="ADAL" clId="{74843E3C-FAC8-4469-A7A8-6D649E43AB01}" dt="2026-05-22T13:11:10.440" v="1908" actId="20577"/>
          <ac:spMkLst>
            <pc:docMk/>
            <pc:sldMk cId="1405310999" sldId="256"/>
            <ac:spMk id="23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2T13:12:18.901" v="1920" actId="20577"/>
          <ac:spMkLst>
            <pc:docMk/>
            <pc:sldMk cId="1405310999" sldId="256"/>
            <ac:spMk id="24" creationId="{00000000-0000-0000-0000-000000000000}"/>
          </ac:spMkLst>
        </pc:spChg>
        <pc:spChg chg="add mod">
          <ac:chgData name="MARIA DEL CARMEN MELERO MONTESINOS" userId="8f9e2744-1c1c-4dbd-bf99-748f558a31d7" providerId="ADAL" clId="{74843E3C-FAC8-4469-A7A8-6D649E43AB01}" dt="2026-05-22T12:21:12.485" v="1184" actId="1076"/>
          <ac:spMkLst>
            <pc:docMk/>
            <pc:sldMk cId="1405310999" sldId="256"/>
            <ac:spMk id="29" creationId="{1D11B6EE-1051-970A-71C3-5813025038F9}"/>
          </ac:spMkLst>
        </pc:spChg>
        <pc:spChg chg="add mod">
          <ac:chgData name="MARIA DEL CARMEN MELERO MONTESINOS" userId="8f9e2744-1c1c-4dbd-bf99-748f558a31d7" providerId="ADAL" clId="{74843E3C-FAC8-4469-A7A8-6D649E43AB01}" dt="2026-05-22T06:36:03.522" v="810" actId="1076"/>
          <ac:spMkLst>
            <pc:docMk/>
            <pc:sldMk cId="1405310999" sldId="256"/>
            <ac:spMk id="30" creationId="{EB10B30B-F08D-85E8-56A5-D8F6F672B739}"/>
          </ac:spMkLst>
        </pc:spChg>
        <pc:spChg chg="mod">
          <ac:chgData name="MARIA DEL CARMEN MELERO MONTESINOS" userId="8f9e2744-1c1c-4dbd-bf99-748f558a31d7" providerId="ADAL" clId="{74843E3C-FAC8-4469-A7A8-6D649E43AB01}" dt="2026-05-22T12:17:33.562" v="1171" actId="20577"/>
          <ac:spMkLst>
            <pc:docMk/>
            <pc:sldMk cId="1405310999" sldId="256"/>
            <ac:spMk id="31" creationId="{00000000-0000-0000-0000-000000000000}"/>
          </ac:spMkLst>
        </pc:spChg>
      </pc:sldChg>
      <pc:sldChg chg="modSp mod">
        <pc:chgData name="MARIA DEL CARMEN MELERO MONTESINOS" userId="8f9e2744-1c1c-4dbd-bf99-748f558a31d7" providerId="ADAL" clId="{74843E3C-FAC8-4469-A7A8-6D649E43AB01}" dt="2026-05-21T06:09:33.189" v="106"/>
        <pc:sldMkLst>
          <pc:docMk/>
          <pc:sldMk cId="126341429" sldId="257"/>
        </pc:sldMkLst>
        <pc:spChg chg="mod">
          <ac:chgData name="MARIA DEL CARMEN MELERO MONTESINOS" userId="8f9e2744-1c1c-4dbd-bf99-748f558a31d7" providerId="ADAL" clId="{74843E3C-FAC8-4469-A7A8-6D649E43AB01}" dt="2026-05-21T06:09:33.189" v="106"/>
          <ac:spMkLst>
            <pc:docMk/>
            <pc:sldMk cId="126341429" sldId="257"/>
            <ac:spMk id="56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1T06:09:33.189" v="106"/>
          <ac:spMkLst>
            <pc:docMk/>
            <pc:sldMk cId="126341429" sldId="257"/>
            <ac:spMk id="57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1T06:09:33.189" v="106"/>
          <ac:spMkLst>
            <pc:docMk/>
            <pc:sldMk cId="126341429" sldId="257"/>
            <ac:spMk id="59" creationId="{00000000-0000-0000-0000-000000000000}"/>
          </ac:spMkLst>
        </pc:spChg>
        <pc:picChg chg="mod">
          <ac:chgData name="MARIA DEL CARMEN MELERO MONTESINOS" userId="8f9e2744-1c1c-4dbd-bf99-748f558a31d7" providerId="ADAL" clId="{74843E3C-FAC8-4469-A7A8-6D649E43AB01}" dt="2026-05-21T06:09:33.189" v="106"/>
          <ac:picMkLst>
            <pc:docMk/>
            <pc:sldMk cId="126341429" sldId="257"/>
            <ac:picMk id="58" creationId="{00000000-0000-0000-0000-000000000000}"/>
          </ac:picMkLst>
        </pc:picChg>
      </pc:sldChg>
      <pc:sldChg chg="modSp add modAnim">
        <pc:chgData name="MARIA DEL CARMEN MELERO MONTESINOS" userId="8f9e2744-1c1c-4dbd-bf99-748f558a31d7" providerId="ADAL" clId="{74843E3C-FAC8-4469-A7A8-6D649E43AB01}" dt="2026-05-25T09:54:18.907" v="2030" actId="20577"/>
        <pc:sldMkLst>
          <pc:docMk/>
          <pc:sldMk cId="2083828965" sldId="258"/>
        </pc:sldMkLst>
        <pc:spChg chg="mod">
          <ac:chgData name="MARIA DEL CARMEN MELERO MONTESINOS" userId="8f9e2744-1c1c-4dbd-bf99-748f558a31d7" providerId="ADAL" clId="{74843E3C-FAC8-4469-A7A8-6D649E43AB01}" dt="2026-05-25T09:54:06.497" v="2022" actId="20577"/>
          <ac:spMkLst>
            <pc:docMk/>
            <pc:sldMk cId="2083828965" sldId="258"/>
            <ac:spMk id="5" creationId="{BB314AC0-3749-15E1-AA46-17D4C2A996DC}"/>
          </ac:spMkLst>
        </pc:spChg>
        <pc:spChg chg="mod">
          <ac:chgData name="MARIA DEL CARMEN MELERO MONTESINOS" userId="8f9e2744-1c1c-4dbd-bf99-748f558a31d7" providerId="ADAL" clId="{74843E3C-FAC8-4469-A7A8-6D649E43AB01}" dt="2026-05-25T05:57:43.439" v="2003" actId="20577"/>
          <ac:spMkLst>
            <pc:docMk/>
            <pc:sldMk cId="2083828965" sldId="258"/>
            <ac:spMk id="7" creationId="{13418DDF-E76A-4CCA-454B-70D40D883656}"/>
          </ac:spMkLst>
        </pc:spChg>
        <pc:spChg chg="mod">
          <ac:chgData name="MARIA DEL CARMEN MELERO MONTESINOS" userId="8f9e2744-1c1c-4dbd-bf99-748f558a31d7" providerId="ADAL" clId="{74843E3C-FAC8-4469-A7A8-6D649E43AB01}" dt="2026-05-25T05:57:33.248" v="1997" actId="20577"/>
          <ac:spMkLst>
            <pc:docMk/>
            <pc:sldMk cId="2083828965" sldId="258"/>
            <ac:spMk id="8" creationId="{A71A1C82-9DB1-E58F-8402-4E35016A1749}"/>
          </ac:spMkLst>
        </pc:spChg>
        <pc:spChg chg="mod">
          <ac:chgData name="MARIA DEL CARMEN MELERO MONTESINOS" userId="8f9e2744-1c1c-4dbd-bf99-748f558a31d7" providerId="ADAL" clId="{74843E3C-FAC8-4469-A7A8-6D649E43AB01}" dt="2026-05-25T09:54:18.907" v="2030" actId="20577"/>
          <ac:spMkLst>
            <pc:docMk/>
            <pc:sldMk cId="2083828965" sldId="258"/>
            <ac:spMk id="12" creationId="{EAC81B1A-5211-341E-C08A-75D2FA52677A}"/>
          </ac:spMkLst>
        </pc:spChg>
      </pc:sldChg>
      <pc:sldChg chg="modSp">
        <pc:chgData name="MARIA DEL CARMEN MELERO MONTESINOS" userId="8f9e2744-1c1c-4dbd-bf99-748f558a31d7" providerId="ADAL" clId="{74843E3C-FAC8-4469-A7A8-6D649E43AB01}" dt="2026-05-25T09:54:46.478" v="2032" actId="20577"/>
        <pc:sldMkLst>
          <pc:docMk/>
          <pc:sldMk cId="3537045063" sldId="259"/>
        </pc:sldMkLst>
        <pc:spChg chg="mod">
          <ac:chgData name="MARIA DEL CARMEN MELERO MONTESINOS" userId="8f9e2744-1c1c-4dbd-bf99-748f558a31d7" providerId="ADAL" clId="{74843E3C-FAC8-4469-A7A8-6D649E43AB01}" dt="2026-05-25T05:56:30.312" v="1986" actId="207"/>
          <ac:spMkLst>
            <pc:docMk/>
            <pc:sldMk cId="3537045063" sldId="259"/>
            <ac:spMk id="7" creationId="{5E060D9C-9374-F0FA-3EB5-2CB6A8AA9FF3}"/>
          </ac:spMkLst>
        </pc:spChg>
        <pc:spChg chg="mod">
          <ac:chgData name="MARIA DEL CARMEN MELERO MONTESINOS" userId="8f9e2744-1c1c-4dbd-bf99-748f558a31d7" providerId="ADAL" clId="{74843E3C-FAC8-4469-A7A8-6D649E43AB01}" dt="2026-05-25T05:57:09.432" v="1994" actId="20577"/>
          <ac:spMkLst>
            <pc:docMk/>
            <pc:sldMk cId="3537045063" sldId="259"/>
            <ac:spMk id="8" creationId="{D46F6B88-82A8-F0C1-BCBB-3761D840CD01}"/>
          </ac:spMkLst>
        </pc:spChg>
        <pc:spChg chg="mod">
          <ac:chgData name="MARIA DEL CARMEN MELERO MONTESINOS" userId="8f9e2744-1c1c-4dbd-bf99-748f558a31d7" providerId="ADAL" clId="{74843E3C-FAC8-4469-A7A8-6D649E43AB01}" dt="2026-05-25T09:54:46.478" v="2032" actId="20577"/>
          <ac:spMkLst>
            <pc:docMk/>
            <pc:sldMk cId="3537045063" sldId="259"/>
            <ac:spMk id="12" creationId="{5D75EF1E-ACF2-C5AC-010F-5B84F0102E01}"/>
          </ac:spMkLst>
        </pc:spChg>
      </pc:sldChg>
      <pc:sldMasterChg chg="modSp modSldLayout">
        <pc:chgData name="MARIA DEL CARMEN MELERO MONTESINOS" userId="8f9e2744-1c1c-4dbd-bf99-748f558a31d7" providerId="ADAL" clId="{74843E3C-FAC8-4469-A7A8-6D649E43AB01}" dt="2026-05-21T06:09:33.189" v="106"/>
        <pc:sldMasterMkLst>
          <pc:docMk/>
          <pc:sldMasterMk cId="3895114276" sldId="2147483648"/>
        </pc:sldMasterMkLst>
        <pc:spChg chg="mod">
          <ac:chgData name="MARIA DEL CARMEN MELERO MONTESINOS" userId="8f9e2744-1c1c-4dbd-bf99-748f558a31d7" providerId="ADAL" clId="{74843E3C-FAC8-4469-A7A8-6D649E43AB01}" dt="2026-05-21T06:09:33.189" v="106"/>
          <ac:spMkLst>
            <pc:docMk/>
            <pc:sldMasterMk cId="3895114276" sldId="2147483648"/>
            <ac:spMk id="2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1T06:09:33.189" v="106"/>
          <ac:spMkLst>
            <pc:docMk/>
            <pc:sldMasterMk cId="3895114276" sldId="2147483648"/>
            <ac:spMk id="3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1T06:09:33.189" v="106"/>
          <ac:spMkLst>
            <pc:docMk/>
            <pc:sldMasterMk cId="3895114276" sldId="2147483648"/>
            <ac:spMk id="4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1T06:09:33.189" v="106"/>
          <ac:spMkLst>
            <pc:docMk/>
            <pc:sldMasterMk cId="3895114276" sldId="2147483648"/>
            <ac:spMk id="5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1T06:09:33.189" v="106"/>
          <ac:spMkLst>
            <pc:docMk/>
            <pc:sldMasterMk cId="3895114276" sldId="2147483648"/>
            <ac:spMk id="6" creationId="{00000000-0000-0000-0000-000000000000}"/>
          </ac:spMkLst>
        </pc:spChg>
        <pc:sldLayoutChg chg="modSp">
          <pc:chgData name="MARIA DEL CARMEN MELERO MONTESINOS" userId="8f9e2744-1c1c-4dbd-bf99-748f558a31d7" providerId="ADAL" clId="{74843E3C-FAC8-4469-A7A8-6D649E43AB01}" dt="2026-05-21T06:09:33.189" v="106"/>
          <pc:sldLayoutMkLst>
            <pc:docMk/>
            <pc:sldMasterMk cId="3895114276" sldId="2147483648"/>
            <pc:sldLayoutMk cId="1496954369" sldId="2147483649"/>
          </pc:sldLayoutMkLst>
          <pc:spChg chg="mod">
            <ac:chgData name="MARIA DEL CARMEN MELERO MONTESINOS" userId="8f9e2744-1c1c-4dbd-bf99-748f558a31d7" providerId="ADAL" clId="{74843E3C-FAC8-4469-A7A8-6D649E43AB01}" dt="2026-05-21T06:09:33.189" v="106"/>
            <ac:spMkLst>
              <pc:docMk/>
              <pc:sldMasterMk cId="3895114276" sldId="2147483648"/>
              <pc:sldLayoutMk cId="1496954369" sldId="2147483649"/>
              <ac:spMk id="2" creationId="{00000000-0000-0000-0000-000000000000}"/>
            </ac:spMkLst>
          </pc:spChg>
          <pc:spChg chg="mod">
            <ac:chgData name="MARIA DEL CARMEN MELERO MONTESINOS" userId="8f9e2744-1c1c-4dbd-bf99-748f558a31d7" providerId="ADAL" clId="{74843E3C-FAC8-4469-A7A8-6D649E43AB01}" dt="2026-05-21T06:09:33.189" v="106"/>
            <ac:spMkLst>
              <pc:docMk/>
              <pc:sldMasterMk cId="3895114276" sldId="2147483648"/>
              <pc:sldLayoutMk cId="1496954369" sldId="2147483649"/>
              <ac:spMk id="3" creationId="{00000000-0000-0000-0000-000000000000}"/>
            </ac:spMkLst>
          </pc:spChg>
        </pc:sldLayoutChg>
        <pc:sldLayoutChg chg="modSp">
          <pc:chgData name="MARIA DEL CARMEN MELERO MONTESINOS" userId="8f9e2744-1c1c-4dbd-bf99-748f558a31d7" providerId="ADAL" clId="{74843E3C-FAC8-4469-A7A8-6D649E43AB01}" dt="2026-05-21T06:09:33.189" v="106"/>
          <pc:sldLayoutMkLst>
            <pc:docMk/>
            <pc:sldMasterMk cId="3895114276" sldId="2147483648"/>
            <pc:sldLayoutMk cId="196340599" sldId="2147483651"/>
          </pc:sldLayoutMkLst>
          <pc:spChg chg="mod">
            <ac:chgData name="MARIA DEL CARMEN MELERO MONTESINOS" userId="8f9e2744-1c1c-4dbd-bf99-748f558a31d7" providerId="ADAL" clId="{74843E3C-FAC8-4469-A7A8-6D649E43AB01}" dt="2026-05-21T06:09:33.189" v="106"/>
            <ac:spMkLst>
              <pc:docMk/>
              <pc:sldMasterMk cId="3895114276" sldId="2147483648"/>
              <pc:sldLayoutMk cId="196340599" sldId="2147483651"/>
              <ac:spMk id="2" creationId="{00000000-0000-0000-0000-000000000000}"/>
            </ac:spMkLst>
          </pc:spChg>
          <pc:spChg chg="mod">
            <ac:chgData name="MARIA DEL CARMEN MELERO MONTESINOS" userId="8f9e2744-1c1c-4dbd-bf99-748f558a31d7" providerId="ADAL" clId="{74843E3C-FAC8-4469-A7A8-6D649E43AB01}" dt="2026-05-21T06:09:33.189" v="106"/>
            <ac:spMkLst>
              <pc:docMk/>
              <pc:sldMasterMk cId="3895114276" sldId="2147483648"/>
              <pc:sldLayoutMk cId="196340599" sldId="2147483651"/>
              <ac:spMk id="3" creationId="{00000000-0000-0000-0000-000000000000}"/>
            </ac:spMkLst>
          </pc:spChg>
        </pc:sldLayoutChg>
        <pc:sldLayoutChg chg="modSp">
          <pc:chgData name="MARIA DEL CARMEN MELERO MONTESINOS" userId="8f9e2744-1c1c-4dbd-bf99-748f558a31d7" providerId="ADAL" clId="{74843E3C-FAC8-4469-A7A8-6D649E43AB01}" dt="2026-05-21T06:09:33.189" v="106"/>
          <pc:sldLayoutMkLst>
            <pc:docMk/>
            <pc:sldMasterMk cId="3895114276" sldId="2147483648"/>
            <pc:sldLayoutMk cId="3173880432" sldId="2147483652"/>
          </pc:sldLayoutMkLst>
          <pc:spChg chg="mod">
            <ac:chgData name="MARIA DEL CARMEN MELERO MONTESINOS" userId="8f9e2744-1c1c-4dbd-bf99-748f558a31d7" providerId="ADAL" clId="{74843E3C-FAC8-4469-A7A8-6D649E43AB01}" dt="2026-05-21T06:09:33.189" v="106"/>
            <ac:spMkLst>
              <pc:docMk/>
              <pc:sldMasterMk cId="3895114276" sldId="2147483648"/>
              <pc:sldLayoutMk cId="3173880432" sldId="2147483652"/>
              <ac:spMk id="3" creationId="{00000000-0000-0000-0000-000000000000}"/>
            </ac:spMkLst>
          </pc:spChg>
          <pc:spChg chg="mod">
            <ac:chgData name="MARIA DEL CARMEN MELERO MONTESINOS" userId="8f9e2744-1c1c-4dbd-bf99-748f558a31d7" providerId="ADAL" clId="{74843E3C-FAC8-4469-A7A8-6D649E43AB01}" dt="2026-05-21T06:09:33.189" v="106"/>
            <ac:spMkLst>
              <pc:docMk/>
              <pc:sldMasterMk cId="3895114276" sldId="2147483648"/>
              <pc:sldLayoutMk cId="3173880432" sldId="2147483652"/>
              <ac:spMk id="4" creationId="{00000000-0000-0000-0000-000000000000}"/>
            </ac:spMkLst>
          </pc:spChg>
        </pc:sldLayoutChg>
        <pc:sldLayoutChg chg="modSp">
          <pc:chgData name="MARIA DEL CARMEN MELERO MONTESINOS" userId="8f9e2744-1c1c-4dbd-bf99-748f558a31d7" providerId="ADAL" clId="{74843E3C-FAC8-4469-A7A8-6D649E43AB01}" dt="2026-05-21T06:09:33.189" v="106"/>
          <pc:sldLayoutMkLst>
            <pc:docMk/>
            <pc:sldMasterMk cId="3895114276" sldId="2147483648"/>
            <pc:sldLayoutMk cId="1141622083" sldId="2147483653"/>
          </pc:sldLayoutMkLst>
          <pc:spChg chg="mod">
            <ac:chgData name="MARIA DEL CARMEN MELERO MONTESINOS" userId="8f9e2744-1c1c-4dbd-bf99-748f558a31d7" providerId="ADAL" clId="{74843E3C-FAC8-4469-A7A8-6D649E43AB01}" dt="2026-05-21T06:09:33.189" v="106"/>
            <ac:spMkLst>
              <pc:docMk/>
              <pc:sldMasterMk cId="3895114276" sldId="2147483648"/>
              <pc:sldLayoutMk cId="1141622083" sldId="2147483653"/>
              <ac:spMk id="3" creationId="{00000000-0000-0000-0000-000000000000}"/>
            </ac:spMkLst>
          </pc:spChg>
          <pc:spChg chg="mod">
            <ac:chgData name="MARIA DEL CARMEN MELERO MONTESINOS" userId="8f9e2744-1c1c-4dbd-bf99-748f558a31d7" providerId="ADAL" clId="{74843E3C-FAC8-4469-A7A8-6D649E43AB01}" dt="2026-05-21T06:09:33.189" v="106"/>
            <ac:spMkLst>
              <pc:docMk/>
              <pc:sldMasterMk cId="3895114276" sldId="2147483648"/>
              <pc:sldLayoutMk cId="1141622083" sldId="2147483653"/>
              <ac:spMk id="4" creationId="{00000000-0000-0000-0000-000000000000}"/>
            </ac:spMkLst>
          </pc:spChg>
          <pc:spChg chg="mod">
            <ac:chgData name="MARIA DEL CARMEN MELERO MONTESINOS" userId="8f9e2744-1c1c-4dbd-bf99-748f558a31d7" providerId="ADAL" clId="{74843E3C-FAC8-4469-A7A8-6D649E43AB01}" dt="2026-05-21T06:09:33.189" v="106"/>
            <ac:spMkLst>
              <pc:docMk/>
              <pc:sldMasterMk cId="3895114276" sldId="2147483648"/>
              <pc:sldLayoutMk cId="1141622083" sldId="2147483653"/>
              <ac:spMk id="5" creationId="{00000000-0000-0000-0000-000000000000}"/>
            </ac:spMkLst>
          </pc:spChg>
          <pc:spChg chg="mod">
            <ac:chgData name="MARIA DEL CARMEN MELERO MONTESINOS" userId="8f9e2744-1c1c-4dbd-bf99-748f558a31d7" providerId="ADAL" clId="{74843E3C-FAC8-4469-A7A8-6D649E43AB01}" dt="2026-05-21T06:09:33.189" v="106"/>
            <ac:spMkLst>
              <pc:docMk/>
              <pc:sldMasterMk cId="3895114276" sldId="2147483648"/>
              <pc:sldLayoutMk cId="1141622083" sldId="2147483653"/>
              <ac:spMk id="6" creationId="{00000000-0000-0000-0000-000000000000}"/>
            </ac:spMkLst>
          </pc:spChg>
        </pc:sldLayoutChg>
        <pc:sldLayoutChg chg="modSp">
          <pc:chgData name="MARIA DEL CARMEN MELERO MONTESINOS" userId="8f9e2744-1c1c-4dbd-bf99-748f558a31d7" providerId="ADAL" clId="{74843E3C-FAC8-4469-A7A8-6D649E43AB01}" dt="2026-05-21T06:09:33.189" v="106"/>
          <pc:sldLayoutMkLst>
            <pc:docMk/>
            <pc:sldMasterMk cId="3895114276" sldId="2147483648"/>
            <pc:sldLayoutMk cId="3165526363" sldId="2147483656"/>
          </pc:sldLayoutMkLst>
          <pc:spChg chg="mod">
            <ac:chgData name="MARIA DEL CARMEN MELERO MONTESINOS" userId="8f9e2744-1c1c-4dbd-bf99-748f558a31d7" providerId="ADAL" clId="{74843E3C-FAC8-4469-A7A8-6D649E43AB01}" dt="2026-05-21T06:09:33.189" v="106"/>
            <ac:spMkLst>
              <pc:docMk/>
              <pc:sldMasterMk cId="3895114276" sldId="2147483648"/>
              <pc:sldLayoutMk cId="3165526363" sldId="2147483656"/>
              <ac:spMk id="2" creationId="{00000000-0000-0000-0000-000000000000}"/>
            </ac:spMkLst>
          </pc:spChg>
          <pc:spChg chg="mod">
            <ac:chgData name="MARIA DEL CARMEN MELERO MONTESINOS" userId="8f9e2744-1c1c-4dbd-bf99-748f558a31d7" providerId="ADAL" clId="{74843E3C-FAC8-4469-A7A8-6D649E43AB01}" dt="2026-05-21T06:09:33.189" v="106"/>
            <ac:spMkLst>
              <pc:docMk/>
              <pc:sldMasterMk cId="3895114276" sldId="2147483648"/>
              <pc:sldLayoutMk cId="3165526363" sldId="2147483656"/>
              <ac:spMk id="3" creationId="{00000000-0000-0000-0000-000000000000}"/>
            </ac:spMkLst>
          </pc:spChg>
          <pc:spChg chg="mod">
            <ac:chgData name="MARIA DEL CARMEN MELERO MONTESINOS" userId="8f9e2744-1c1c-4dbd-bf99-748f558a31d7" providerId="ADAL" clId="{74843E3C-FAC8-4469-A7A8-6D649E43AB01}" dt="2026-05-21T06:09:33.189" v="106"/>
            <ac:spMkLst>
              <pc:docMk/>
              <pc:sldMasterMk cId="3895114276" sldId="2147483648"/>
              <pc:sldLayoutMk cId="3165526363" sldId="2147483656"/>
              <ac:spMk id="4" creationId="{00000000-0000-0000-0000-000000000000}"/>
            </ac:spMkLst>
          </pc:spChg>
        </pc:sldLayoutChg>
        <pc:sldLayoutChg chg="modSp">
          <pc:chgData name="MARIA DEL CARMEN MELERO MONTESINOS" userId="8f9e2744-1c1c-4dbd-bf99-748f558a31d7" providerId="ADAL" clId="{74843E3C-FAC8-4469-A7A8-6D649E43AB01}" dt="2026-05-21T06:09:33.189" v="106"/>
          <pc:sldLayoutMkLst>
            <pc:docMk/>
            <pc:sldMasterMk cId="3895114276" sldId="2147483648"/>
            <pc:sldLayoutMk cId="1558148725" sldId="2147483657"/>
          </pc:sldLayoutMkLst>
          <pc:spChg chg="mod">
            <ac:chgData name="MARIA DEL CARMEN MELERO MONTESINOS" userId="8f9e2744-1c1c-4dbd-bf99-748f558a31d7" providerId="ADAL" clId="{74843E3C-FAC8-4469-A7A8-6D649E43AB01}" dt="2026-05-21T06:09:33.189" v="106"/>
            <ac:spMkLst>
              <pc:docMk/>
              <pc:sldMasterMk cId="3895114276" sldId="2147483648"/>
              <pc:sldLayoutMk cId="1558148725" sldId="2147483657"/>
              <ac:spMk id="2" creationId="{00000000-0000-0000-0000-000000000000}"/>
            </ac:spMkLst>
          </pc:spChg>
          <pc:spChg chg="mod">
            <ac:chgData name="MARIA DEL CARMEN MELERO MONTESINOS" userId="8f9e2744-1c1c-4dbd-bf99-748f558a31d7" providerId="ADAL" clId="{74843E3C-FAC8-4469-A7A8-6D649E43AB01}" dt="2026-05-21T06:09:33.189" v="106"/>
            <ac:spMkLst>
              <pc:docMk/>
              <pc:sldMasterMk cId="3895114276" sldId="2147483648"/>
              <pc:sldLayoutMk cId="1558148725" sldId="2147483657"/>
              <ac:spMk id="3" creationId="{00000000-0000-0000-0000-000000000000}"/>
            </ac:spMkLst>
          </pc:spChg>
          <pc:spChg chg="mod">
            <ac:chgData name="MARIA DEL CARMEN MELERO MONTESINOS" userId="8f9e2744-1c1c-4dbd-bf99-748f558a31d7" providerId="ADAL" clId="{74843E3C-FAC8-4469-A7A8-6D649E43AB01}" dt="2026-05-21T06:09:33.189" v="106"/>
            <ac:spMkLst>
              <pc:docMk/>
              <pc:sldMasterMk cId="3895114276" sldId="2147483648"/>
              <pc:sldLayoutMk cId="1558148725" sldId="2147483657"/>
              <ac:spMk id="4" creationId="{00000000-0000-0000-0000-000000000000}"/>
            </ac:spMkLst>
          </pc:spChg>
        </pc:sldLayoutChg>
        <pc:sldLayoutChg chg="modSp">
          <pc:chgData name="MARIA DEL CARMEN MELERO MONTESINOS" userId="8f9e2744-1c1c-4dbd-bf99-748f558a31d7" providerId="ADAL" clId="{74843E3C-FAC8-4469-A7A8-6D649E43AB01}" dt="2026-05-21T06:09:33.189" v="106"/>
          <pc:sldLayoutMkLst>
            <pc:docMk/>
            <pc:sldMasterMk cId="3895114276" sldId="2147483648"/>
            <pc:sldLayoutMk cId="2104534591" sldId="2147483659"/>
          </pc:sldLayoutMkLst>
          <pc:spChg chg="mod">
            <ac:chgData name="MARIA DEL CARMEN MELERO MONTESINOS" userId="8f9e2744-1c1c-4dbd-bf99-748f558a31d7" providerId="ADAL" clId="{74843E3C-FAC8-4469-A7A8-6D649E43AB01}" dt="2026-05-21T06:09:33.189" v="106"/>
            <ac:spMkLst>
              <pc:docMk/>
              <pc:sldMasterMk cId="3895114276" sldId="2147483648"/>
              <pc:sldLayoutMk cId="2104534591" sldId="2147483659"/>
              <ac:spMk id="2" creationId="{00000000-0000-0000-0000-000000000000}"/>
            </ac:spMkLst>
          </pc:spChg>
          <pc:spChg chg="mod">
            <ac:chgData name="MARIA DEL CARMEN MELERO MONTESINOS" userId="8f9e2744-1c1c-4dbd-bf99-748f558a31d7" providerId="ADAL" clId="{74843E3C-FAC8-4469-A7A8-6D649E43AB01}" dt="2026-05-21T06:09:33.189" v="106"/>
            <ac:spMkLst>
              <pc:docMk/>
              <pc:sldMasterMk cId="3895114276" sldId="2147483648"/>
              <pc:sldLayoutMk cId="2104534591" sldId="2147483659"/>
              <ac:spMk id="3" creationId="{00000000-0000-0000-0000-000000000000}"/>
            </ac:spMkLst>
          </pc:spChg>
        </pc:sldLayoutChg>
      </pc:sldMasterChg>
    </pc:docChg>
  </pc:docChgLst>
  <pc:docChgLst>
    <pc:chgData name="MARIA DOLORES LUQUE COSSI" userId="06043bb9-7aa9-4575-82a1-22a87e26b978" providerId="ADAL" clId="{48F7FFAD-5B17-4E9D-8682-D1B1A0FCF418}"/>
    <pc:docChg chg="undo custSel modSld">
      <pc:chgData name="MARIA DOLORES LUQUE COSSI" userId="06043bb9-7aa9-4575-82a1-22a87e26b978" providerId="ADAL" clId="{48F7FFAD-5B17-4E9D-8682-D1B1A0FCF418}" dt="2026-06-02T11:38:20.696" v="38" actId="1076"/>
      <pc:docMkLst>
        <pc:docMk/>
      </pc:docMkLst>
      <pc:sldChg chg="modSp mod">
        <pc:chgData name="MARIA DOLORES LUQUE COSSI" userId="06043bb9-7aa9-4575-82a1-22a87e26b978" providerId="ADAL" clId="{48F7FFAD-5B17-4E9D-8682-D1B1A0FCF418}" dt="2026-06-02T11:38:20.696" v="38" actId="1076"/>
        <pc:sldMkLst>
          <pc:docMk/>
          <pc:sldMk cId="1405310999" sldId="256"/>
        </pc:sldMkLst>
        <pc:spChg chg="mod">
          <ac:chgData name="MARIA DOLORES LUQUE COSSI" userId="06043bb9-7aa9-4575-82a1-22a87e26b978" providerId="ADAL" clId="{48F7FFAD-5B17-4E9D-8682-D1B1A0FCF418}" dt="2026-06-02T11:38:20.696" v="38" actId="1076"/>
          <ac:spMkLst>
            <pc:docMk/>
            <pc:sldMk cId="1405310999" sldId="256"/>
            <ac:spMk id="31" creationId="{00000000-0000-0000-0000-000000000000}"/>
          </ac:spMkLst>
        </pc:spChg>
        <pc:picChg chg="mod">
          <ac:chgData name="MARIA DOLORES LUQUE COSSI" userId="06043bb9-7aa9-4575-82a1-22a87e26b978" providerId="ADAL" clId="{48F7FFAD-5B17-4E9D-8682-D1B1A0FCF418}" dt="2026-06-02T11:38:08.724" v="37" actId="1076"/>
          <ac:picMkLst>
            <pc:docMk/>
            <pc:sldMk cId="1405310999" sldId="256"/>
            <ac:picMk id="3" creationId="{2C767A50-34AC-1488-DF1D-AD4CECE5DD9B}"/>
          </ac:picMkLst>
        </pc:picChg>
        <pc:picChg chg="mod">
          <ac:chgData name="MARIA DOLORES LUQUE COSSI" userId="06043bb9-7aa9-4575-82a1-22a87e26b978" providerId="ADAL" clId="{48F7FFAD-5B17-4E9D-8682-D1B1A0FCF418}" dt="2026-06-02T07:52:53.221" v="32" actId="14100"/>
          <ac:picMkLst>
            <pc:docMk/>
            <pc:sldMk cId="1405310999" sldId="256"/>
            <ac:picMk id="4" creationId="{C6644DAD-27EE-B838-9808-BA28F0887642}"/>
          </ac:picMkLst>
        </pc:picChg>
      </pc:sldChg>
    </pc:docChg>
  </pc:docChgLst>
  <pc:docChgLst>
    <pc:chgData name="MARIA DEL CARMEN MELERO MONTESINOS" userId="8f9e2744-1c1c-4dbd-bf99-748f558a31d7" providerId="ADAL" clId="{A2F3F70D-A58A-4827-84E7-D6F38503E962}"/>
    <pc:docChg chg="undo custSel addSld delSld modSld">
      <pc:chgData name="MARIA DEL CARMEN MELERO MONTESINOS" userId="8f9e2744-1c1c-4dbd-bf99-748f558a31d7" providerId="ADAL" clId="{A2F3F70D-A58A-4827-84E7-D6F38503E962}" dt="2026-05-24T11:32:04.741" v="984" actId="1076"/>
      <pc:docMkLst>
        <pc:docMk/>
      </pc:docMkLst>
      <pc:sldChg chg="addSp delSp modSp mod modAnim">
        <pc:chgData name="MARIA DEL CARMEN MELERO MONTESINOS" userId="8f9e2744-1c1c-4dbd-bf99-748f558a31d7" providerId="ADAL" clId="{A2F3F70D-A58A-4827-84E7-D6F38503E962}" dt="2026-05-24T11:21:44.008" v="967" actId="20577"/>
        <pc:sldMkLst>
          <pc:docMk/>
          <pc:sldMk cId="1405310999" sldId="256"/>
        </pc:sldMkLst>
        <pc:spChg chg="mod">
          <ac:chgData name="MARIA DEL CARMEN MELERO MONTESINOS" userId="8f9e2744-1c1c-4dbd-bf99-748f558a31d7" providerId="ADAL" clId="{A2F3F70D-A58A-4827-84E7-D6F38503E962}" dt="2026-05-24T11:19:04.517" v="897" actId="207"/>
          <ac:spMkLst>
            <pc:docMk/>
            <pc:sldMk cId="1405310999" sldId="256"/>
            <ac:spMk id="5" creationId="{00000000-0000-0000-0000-000000000000}"/>
          </ac:spMkLst>
        </pc:spChg>
        <pc:spChg chg="mod">
          <ac:chgData name="MARIA DEL CARMEN MELERO MONTESINOS" userId="8f9e2744-1c1c-4dbd-bf99-748f558a31d7" providerId="ADAL" clId="{A2F3F70D-A58A-4827-84E7-D6F38503E962}" dt="2026-05-24T11:05:12.746" v="849" actId="207"/>
          <ac:spMkLst>
            <pc:docMk/>
            <pc:sldMk cId="1405310999" sldId="256"/>
            <ac:spMk id="6" creationId="{00000000-0000-0000-0000-000000000000}"/>
          </ac:spMkLst>
        </pc:spChg>
        <pc:spChg chg="mod">
          <ac:chgData name="MARIA DEL CARMEN MELERO MONTESINOS" userId="8f9e2744-1c1c-4dbd-bf99-748f558a31d7" providerId="ADAL" clId="{A2F3F70D-A58A-4827-84E7-D6F38503E962}" dt="2026-05-24T11:05:19.951" v="850" actId="207"/>
          <ac:spMkLst>
            <pc:docMk/>
            <pc:sldMk cId="1405310999" sldId="256"/>
            <ac:spMk id="7" creationId="{00000000-0000-0000-0000-000000000000}"/>
          </ac:spMkLst>
        </pc:spChg>
        <pc:spChg chg="mod">
          <ac:chgData name="MARIA DEL CARMEN MELERO MONTESINOS" userId="8f9e2744-1c1c-4dbd-bf99-748f558a31d7" providerId="ADAL" clId="{A2F3F70D-A58A-4827-84E7-D6F38503E962}" dt="2026-05-24T10:45:51.950" v="754" actId="14100"/>
          <ac:spMkLst>
            <pc:docMk/>
            <pc:sldMk cId="1405310999" sldId="256"/>
            <ac:spMk id="8" creationId="{00000000-0000-0000-0000-000000000000}"/>
          </ac:spMkLst>
        </pc:spChg>
        <pc:spChg chg="add mod">
          <ac:chgData name="MARIA DEL CARMEN MELERO MONTESINOS" userId="8f9e2744-1c1c-4dbd-bf99-748f558a31d7" providerId="ADAL" clId="{A2F3F70D-A58A-4827-84E7-D6F38503E962}" dt="2026-05-24T11:10:21.291" v="876" actId="207"/>
          <ac:spMkLst>
            <pc:docMk/>
            <pc:sldMk cId="1405310999" sldId="256"/>
            <ac:spMk id="9" creationId="{92D8869F-7315-E1AF-0E78-B1A8F7D6A2A4}"/>
          </ac:spMkLst>
        </pc:spChg>
        <pc:spChg chg="mod">
          <ac:chgData name="MARIA DEL CARMEN MELERO MONTESINOS" userId="8f9e2744-1c1c-4dbd-bf99-748f558a31d7" providerId="ADAL" clId="{A2F3F70D-A58A-4827-84E7-D6F38503E962}" dt="2026-05-24T11:21:44.008" v="967" actId="20577"/>
          <ac:spMkLst>
            <pc:docMk/>
            <pc:sldMk cId="1405310999" sldId="256"/>
            <ac:spMk id="10" creationId="{00000000-0000-0000-0000-000000000000}"/>
          </ac:spMkLst>
        </pc:spChg>
        <pc:spChg chg="mod">
          <ac:chgData name="MARIA DEL CARMEN MELERO MONTESINOS" userId="8f9e2744-1c1c-4dbd-bf99-748f558a31d7" providerId="ADAL" clId="{A2F3F70D-A58A-4827-84E7-D6F38503E962}" dt="2026-05-24T11:10:07.226" v="874" actId="207"/>
          <ac:spMkLst>
            <pc:docMk/>
            <pc:sldMk cId="1405310999" sldId="256"/>
            <ac:spMk id="11" creationId="{392DD03E-E212-B688-3521-D99CE6558989}"/>
          </ac:spMkLst>
        </pc:spChg>
        <pc:spChg chg="mod">
          <ac:chgData name="MARIA DEL CARMEN MELERO MONTESINOS" userId="8f9e2744-1c1c-4dbd-bf99-748f558a31d7" providerId="ADAL" clId="{A2F3F70D-A58A-4827-84E7-D6F38503E962}" dt="2026-05-24T11:07:26.946" v="858" actId="207"/>
          <ac:spMkLst>
            <pc:docMk/>
            <pc:sldMk cId="1405310999" sldId="256"/>
            <ac:spMk id="12" creationId="{00000000-0000-0000-0000-000000000000}"/>
          </ac:spMkLst>
        </pc:spChg>
        <pc:spChg chg="mod">
          <ac:chgData name="MARIA DEL CARMEN MELERO MONTESINOS" userId="8f9e2744-1c1c-4dbd-bf99-748f558a31d7" providerId="ADAL" clId="{A2F3F70D-A58A-4827-84E7-D6F38503E962}" dt="2026-05-24T11:07:43.184" v="860" actId="207"/>
          <ac:spMkLst>
            <pc:docMk/>
            <pc:sldMk cId="1405310999" sldId="256"/>
            <ac:spMk id="14" creationId="{00000000-0000-0000-0000-000000000000}"/>
          </ac:spMkLst>
        </pc:spChg>
        <pc:spChg chg="mod">
          <ac:chgData name="MARIA DEL CARMEN MELERO MONTESINOS" userId="8f9e2744-1c1c-4dbd-bf99-748f558a31d7" providerId="ADAL" clId="{A2F3F70D-A58A-4827-84E7-D6F38503E962}" dt="2026-05-24T11:19:07.611" v="898" actId="207"/>
          <ac:spMkLst>
            <pc:docMk/>
            <pc:sldMk cId="1405310999" sldId="256"/>
            <ac:spMk id="16" creationId="{00000000-0000-0000-0000-000000000000}"/>
          </ac:spMkLst>
        </pc:spChg>
        <pc:spChg chg="mod">
          <ac:chgData name="MARIA DEL CARMEN MELERO MONTESINOS" userId="8f9e2744-1c1c-4dbd-bf99-748f558a31d7" providerId="ADAL" clId="{A2F3F70D-A58A-4827-84E7-D6F38503E962}" dt="2026-05-24T10:46:34.302" v="757" actId="1076"/>
          <ac:spMkLst>
            <pc:docMk/>
            <pc:sldMk cId="1405310999" sldId="256"/>
            <ac:spMk id="19" creationId="{00000000-0000-0000-0000-000000000000}"/>
          </ac:spMkLst>
        </pc:spChg>
        <pc:spChg chg="mod">
          <ac:chgData name="MARIA DEL CARMEN MELERO MONTESINOS" userId="8f9e2744-1c1c-4dbd-bf99-748f558a31d7" providerId="ADAL" clId="{A2F3F70D-A58A-4827-84E7-D6F38503E962}" dt="2026-05-24T11:07:35.886" v="859" actId="207"/>
          <ac:spMkLst>
            <pc:docMk/>
            <pc:sldMk cId="1405310999" sldId="256"/>
            <ac:spMk id="21" creationId="{420E1996-DCF7-423D-4599-9E15AC8F508F}"/>
          </ac:spMkLst>
        </pc:spChg>
        <pc:spChg chg="mod">
          <ac:chgData name="MARIA DEL CARMEN MELERO MONTESINOS" userId="8f9e2744-1c1c-4dbd-bf99-748f558a31d7" providerId="ADAL" clId="{A2F3F70D-A58A-4827-84E7-D6F38503E962}" dt="2026-05-24T11:06:09.222" v="853" actId="207"/>
          <ac:spMkLst>
            <pc:docMk/>
            <pc:sldMk cId="1405310999" sldId="256"/>
            <ac:spMk id="23" creationId="{00000000-0000-0000-0000-000000000000}"/>
          </ac:spMkLst>
        </pc:spChg>
        <pc:spChg chg="mod">
          <ac:chgData name="MARIA DEL CARMEN MELERO MONTESINOS" userId="8f9e2744-1c1c-4dbd-bf99-748f558a31d7" providerId="ADAL" clId="{A2F3F70D-A58A-4827-84E7-D6F38503E962}" dt="2026-05-24T11:18:58.481" v="896" actId="207"/>
          <ac:spMkLst>
            <pc:docMk/>
            <pc:sldMk cId="1405310999" sldId="256"/>
            <ac:spMk id="24" creationId="{00000000-0000-0000-0000-000000000000}"/>
          </ac:spMkLst>
        </pc:spChg>
        <pc:spChg chg="mod">
          <ac:chgData name="MARIA DEL CARMEN MELERO MONTESINOS" userId="8f9e2744-1c1c-4dbd-bf99-748f558a31d7" providerId="ADAL" clId="{A2F3F70D-A58A-4827-84E7-D6F38503E962}" dt="2026-05-24T11:10:11.508" v="875" actId="207"/>
          <ac:spMkLst>
            <pc:docMk/>
            <pc:sldMk cId="1405310999" sldId="256"/>
            <ac:spMk id="29" creationId="{1D11B6EE-1051-970A-71C3-5813025038F9}"/>
          </ac:spMkLst>
        </pc:spChg>
        <pc:spChg chg="mod">
          <ac:chgData name="MARIA DEL CARMEN MELERO MONTESINOS" userId="8f9e2744-1c1c-4dbd-bf99-748f558a31d7" providerId="ADAL" clId="{A2F3F70D-A58A-4827-84E7-D6F38503E962}" dt="2026-05-24T11:08:29.266" v="864" actId="207"/>
          <ac:spMkLst>
            <pc:docMk/>
            <pc:sldMk cId="1405310999" sldId="256"/>
            <ac:spMk id="30" creationId="{EB10B30B-F08D-85E8-56A5-D8F6F672B739}"/>
          </ac:spMkLst>
        </pc:spChg>
        <pc:spChg chg="mod">
          <ac:chgData name="MARIA DEL CARMEN MELERO MONTESINOS" userId="8f9e2744-1c1c-4dbd-bf99-748f558a31d7" providerId="ADAL" clId="{A2F3F70D-A58A-4827-84E7-D6F38503E962}" dt="2026-05-24T10:40:24.950" v="738" actId="20577"/>
          <ac:spMkLst>
            <pc:docMk/>
            <pc:sldMk cId="1405310999" sldId="256"/>
            <ac:spMk id="31" creationId="{00000000-0000-0000-0000-000000000000}"/>
          </ac:spMkLst>
        </pc:spChg>
        <pc:picChg chg="add mod">
          <ac:chgData name="MARIA DEL CARMEN MELERO MONTESINOS" userId="8f9e2744-1c1c-4dbd-bf99-748f558a31d7" providerId="ADAL" clId="{A2F3F70D-A58A-4827-84E7-D6F38503E962}" dt="2026-05-24T10:37:11.485" v="679" actId="1076"/>
          <ac:picMkLst>
            <pc:docMk/>
            <pc:sldMk cId="1405310999" sldId="256"/>
            <ac:picMk id="3" creationId="{2C767A50-34AC-1488-DF1D-AD4CECE5DD9B}"/>
          </ac:picMkLst>
        </pc:picChg>
        <pc:picChg chg="add mod">
          <ac:chgData name="MARIA DEL CARMEN MELERO MONTESINOS" userId="8f9e2744-1c1c-4dbd-bf99-748f558a31d7" providerId="ADAL" clId="{A2F3F70D-A58A-4827-84E7-D6F38503E962}" dt="2026-05-24T10:38:19.682" v="699" actId="1076"/>
          <ac:picMkLst>
            <pc:docMk/>
            <pc:sldMk cId="1405310999" sldId="256"/>
            <ac:picMk id="4" creationId="{C6644DAD-27EE-B838-9808-BA28F0887642}"/>
          </ac:picMkLst>
        </pc:picChg>
      </pc:sldChg>
      <pc:sldChg chg="addSp delSp modSp mod chgLayout">
        <pc:chgData name="MARIA DEL CARMEN MELERO MONTESINOS" userId="8f9e2744-1c1c-4dbd-bf99-748f558a31d7" providerId="ADAL" clId="{A2F3F70D-A58A-4827-84E7-D6F38503E962}" dt="2026-05-24T11:25:48.409" v="972" actId="700"/>
        <pc:sldMkLst>
          <pc:docMk/>
          <pc:sldMk cId="126341429" sldId="257"/>
        </pc:sldMkLst>
        <pc:picChg chg="mod">
          <ac:chgData name="MARIA DEL CARMEN MELERO MONTESINOS" userId="8f9e2744-1c1c-4dbd-bf99-748f558a31d7" providerId="ADAL" clId="{A2F3F70D-A58A-4827-84E7-D6F38503E962}" dt="2026-05-24T11:22:13.040" v="968" actId="1076"/>
          <ac:picMkLst>
            <pc:docMk/>
            <pc:sldMk cId="126341429" sldId="257"/>
            <ac:picMk id="58" creationId="{00000000-0000-0000-0000-000000000000}"/>
          </ac:picMkLst>
        </pc:picChg>
      </pc:sldChg>
      <pc:sldChg chg="addSp modSp mod modAnim">
        <pc:chgData name="MARIA DEL CARMEN MELERO MONTESINOS" userId="8f9e2744-1c1c-4dbd-bf99-748f558a31d7" providerId="ADAL" clId="{A2F3F70D-A58A-4827-84E7-D6F38503E962}" dt="2026-05-24T11:31:30.562" v="979" actId="1076"/>
        <pc:sldMkLst>
          <pc:docMk/>
          <pc:sldMk cId="2083828965" sldId="258"/>
        </pc:sldMkLst>
        <pc:spChg chg="add mod">
          <ac:chgData name="MARIA DEL CARMEN MELERO MONTESINOS" userId="8f9e2744-1c1c-4dbd-bf99-748f558a31d7" providerId="ADAL" clId="{A2F3F70D-A58A-4827-84E7-D6F38503E962}" dt="2026-05-24T11:08:55.163" v="867" actId="207"/>
          <ac:spMkLst>
            <pc:docMk/>
            <pc:sldMk cId="2083828965" sldId="258"/>
            <ac:spMk id="4" creationId="{E1039BD7-4857-8D73-9355-D4300152A0A1}"/>
          </ac:spMkLst>
        </pc:spChg>
        <pc:spChg chg="mod">
          <ac:chgData name="MARIA DEL CARMEN MELERO MONTESINOS" userId="8f9e2744-1c1c-4dbd-bf99-748f558a31d7" providerId="ADAL" clId="{A2F3F70D-A58A-4827-84E7-D6F38503E962}" dt="2026-05-24T11:18:42.541" v="894" actId="207"/>
          <ac:spMkLst>
            <pc:docMk/>
            <pc:sldMk cId="2083828965" sldId="258"/>
            <ac:spMk id="5" creationId="{BB314AC0-3749-15E1-AA46-17D4C2A996DC}"/>
          </ac:spMkLst>
        </pc:spChg>
        <pc:spChg chg="mod">
          <ac:chgData name="MARIA DEL CARMEN MELERO MONTESINOS" userId="8f9e2744-1c1c-4dbd-bf99-748f558a31d7" providerId="ADAL" clId="{A2F3F70D-A58A-4827-84E7-D6F38503E962}" dt="2026-05-24T11:05:55.813" v="851" actId="207"/>
          <ac:spMkLst>
            <pc:docMk/>
            <pc:sldMk cId="2083828965" sldId="258"/>
            <ac:spMk id="6" creationId="{78E965F6-648D-8971-4C48-F3C9A4A5F99D}"/>
          </ac:spMkLst>
        </pc:spChg>
        <pc:spChg chg="mod">
          <ac:chgData name="MARIA DEL CARMEN MELERO MONTESINOS" userId="8f9e2744-1c1c-4dbd-bf99-748f558a31d7" providerId="ADAL" clId="{A2F3F70D-A58A-4827-84E7-D6F38503E962}" dt="2026-05-24T11:19:52.478" v="910" actId="20577"/>
          <ac:spMkLst>
            <pc:docMk/>
            <pc:sldMk cId="2083828965" sldId="258"/>
            <ac:spMk id="7" creationId="{13418DDF-E76A-4CCA-454B-70D40D883656}"/>
          </ac:spMkLst>
        </pc:spChg>
        <pc:spChg chg="mod">
          <ac:chgData name="MARIA DEL CARMEN MELERO MONTESINOS" userId="8f9e2744-1c1c-4dbd-bf99-748f558a31d7" providerId="ADAL" clId="{A2F3F70D-A58A-4827-84E7-D6F38503E962}" dt="2026-05-24T11:20:14.482" v="917" actId="207"/>
          <ac:spMkLst>
            <pc:docMk/>
            <pc:sldMk cId="2083828965" sldId="258"/>
            <ac:spMk id="8" creationId="{A71A1C82-9DB1-E58F-8402-4E35016A1749}"/>
          </ac:spMkLst>
        </pc:spChg>
        <pc:spChg chg="mod">
          <ac:chgData name="MARIA DEL CARMEN MELERO MONTESINOS" userId="8f9e2744-1c1c-4dbd-bf99-748f558a31d7" providerId="ADAL" clId="{A2F3F70D-A58A-4827-84E7-D6F38503E962}" dt="2026-05-24T11:21:34.892" v="965" actId="20577"/>
          <ac:spMkLst>
            <pc:docMk/>
            <pc:sldMk cId="2083828965" sldId="258"/>
            <ac:spMk id="10" creationId="{FB592A80-9D49-9F50-954A-CAAD1C74D74D}"/>
          </ac:spMkLst>
        </pc:spChg>
        <pc:spChg chg="mod">
          <ac:chgData name="MARIA DEL CARMEN MELERO MONTESINOS" userId="8f9e2744-1c1c-4dbd-bf99-748f558a31d7" providerId="ADAL" clId="{A2F3F70D-A58A-4827-84E7-D6F38503E962}" dt="2026-05-24T11:08:40.127" v="865" actId="207"/>
          <ac:spMkLst>
            <pc:docMk/>
            <pc:sldMk cId="2083828965" sldId="258"/>
            <ac:spMk id="11" creationId="{9AE50446-3BF1-AB58-FF31-4F7FCB780A0B}"/>
          </ac:spMkLst>
        </pc:spChg>
        <pc:spChg chg="mod">
          <ac:chgData name="MARIA DEL CARMEN MELERO MONTESINOS" userId="8f9e2744-1c1c-4dbd-bf99-748f558a31d7" providerId="ADAL" clId="{A2F3F70D-A58A-4827-84E7-D6F38503E962}" dt="2026-05-24T11:09:15.180" v="868" actId="207"/>
          <ac:spMkLst>
            <pc:docMk/>
            <pc:sldMk cId="2083828965" sldId="258"/>
            <ac:spMk id="12" creationId="{EAC81B1A-5211-341E-C08A-75D2FA52677A}"/>
          </ac:spMkLst>
        </pc:spChg>
        <pc:spChg chg="mod">
          <ac:chgData name="MARIA DEL CARMEN MELERO MONTESINOS" userId="8f9e2744-1c1c-4dbd-bf99-748f558a31d7" providerId="ADAL" clId="{A2F3F70D-A58A-4827-84E7-D6F38503E962}" dt="2026-05-24T11:31:15.180" v="977" actId="1076"/>
          <ac:spMkLst>
            <pc:docMk/>
            <pc:sldMk cId="2083828965" sldId="258"/>
            <ac:spMk id="14" creationId="{2A87B447-A2DD-7B75-E28B-B519A1C69E69}"/>
          </ac:spMkLst>
        </pc:spChg>
        <pc:spChg chg="mod">
          <ac:chgData name="MARIA DEL CARMEN MELERO MONTESINOS" userId="8f9e2744-1c1c-4dbd-bf99-748f558a31d7" providerId="ADAL" clId="{A2F3F70D-A58A-4827-84E7-D6F38503E962}" dt="2026-05-24T11:12:38.290" v="885" actId="207"/>
          <ac:spMkLst>
            <pc:docMk/>
            <pc:sldMk cId="2083828965" sldId="258"/>
            <ac:spMk id="16" creationId="{308DA48A-9892-7DF9-4F30-787D4E9858F9}"/>
          </ac:spMkLst>
        </pc:spChg>
        <pc:spChg chg="mod">
          <ac:chgData name="MARIA DEL CARMEN MELERO MONTESINOS" userId="8f9e2744-1c1c-4dbd-bf99-748f558a31d7" providerId="ADAL" clId="{A2F3F70D-A58A-4827-84E7-D6F38503E962}" dt="2026-05-24T10:55:14.406" v="798" actId="1076"/>
          <ac:spMkLst>
            <pc:docMk/>
            <pc:sldMk cId="2083828965" sldId="258"/>
            <ac:spMk id="19" creationId="{DB9236D5-C4DE-C1E1-4342-9EDDAF2F3DB5}"/>
          </ac:spMkLst>
        </pc:spChg>
        <pc:spChg chg="mod">
          <ac:chgData name="MARIA DEL CARMEN MELERO MONTESINOS" userId="8f9e2744-1c1c-4dbd-bf99-748f558a31d7" providerId="ADAL" clId="{A2F3F70D-A58A-4827-84E7-D6F38503E962}" dt="2026-05-24T11:31:09.835" v="976" actId="1076"/>
          <ac:spMkLst>
            <pc:docMk/>
            <pc:sldMk cId="2083828965" sldId="258"/>
            <ac:spMk id="21" creationId="{B0BCB98C-C2DC-2488-2BB2-909E078FF885}"/>
          </ac:spMkLst>
        </pc:spChg>
        <pc:spChg chg="mod">
          <ac:chgData name="MARIA DEL CARMEN MELERO MONTESINOS" userId="8f9e2744-1c1c-4dbd-bf99-748f558a31d7" providerId="ADAL" clId="{A2F3F70D-A58A-4827-84E7-D6F38503E962}" dt="2026-05-24T11:31:21.322" v="978" actId="1076"/>
          <ac:spMkLst>
            <pc:docMk/>
            <pc:sldMk cId="2083828965" sldId="258"/>
            <ac:spMk id="23" creationId="{611E5322-B84D-85B7-70B1-B673C4DAAB4C}"/>
          </ac:spMkLst>
        </pc:spChg>
        <pc:spChg chg="mod">
          <ac:chgData name="MARIA DEL CARMEN MELERO MONTESINOS" userId="8f9e2744-1c1c-4dbd-bf99-748f558a31d7" providerId="ADAL" clId="{A2F3F70D-A58A-4827-84E7-D6F38503E962}" dt="2026-05-24T11:31:30.562" v="979" actId="1076"/>
          <ac:spMkLst>
            <pc:docMk/>
            <pc:sldMk cId="2083828965" sldId="258"/>
            <ac:spMk id="24" creationId="{66FA7706-BB19-9320-B0F4-F3DF33B37450}"/>
          </ac:spMkLst>
        </pc:spChg>
        <pc:spChg chg="mod">
          <ac:chgData name="MARIA DEL CARMEN MELERO MONTESINOS" userId="8f9e2744-1c1c-4dbd-bf99-748f558a31d7" providerId="ADAL" clId="{A2F3F70D-A58A-4827-84E7-D6F38503E962}" dt="2026-05-24T11:08:45.223" v="866" actId="207"/>
          <ac:spMkLst>
            <pc:docMk/>
            <pc:sldMk cId="2083828965" sldId="258"/>
            <ac:spMk id="29" creationId="{B1F1CFED-DDC0-14D1-783E-2AF237485A7D}"/>
          </ac:spMkLst>
        </pc:spChg>
        <pc:spChg chg="mod">
          <ac:chgData name="MARIA DEL CARMEN MELERO MONTESINOS" userId="8f9e2744-1c1c-4dbd-bf99-748f558a31d7" providerId="ADAL" clId="{A2F3F70D-A58A-4827-84E7-D6F38503E962}" dt="2026-05-24T11:31:01.709" v="975" actId="14100"/>
          <ac:spMkLst>
            <pc:docMk/>
            <pc:sldMk cId="2083828965" sldId="258"/>
            <ac:spMk id="30" creationId="{1873BD6E-F50D-B487-773F-102145FAA291}"/>
          </ac:spMkLst>
        </pc:spChg>
        <pc:spChg chg="mod">
          <ac:chgData name="MARIA DEL CARMEN MELERO MONTESINOS" userId="8f9e2744-1c1c-4dbd-bf99-748f558a31d7" providerId="ADAL" clId="{A2F3F70D-A58A-4827-84E7-D6F38503E962}" dt="2026-05-24T10:40:51.262" v="739" actId="20577"/>
          <ac:spMkLst>
            <pc:docMk/>
            <pc:sldMk cId="2083828965" sldId="258"/>
            <ac:spMk id="31" creationId="{7606305C-6351-CA09-4250-EAFB1ADBE887}"/>
          </ac:spMkLst>
        </pc:spChg>
        <pc:picChg chg="mod">
          <ac:chgData name="MARIA DEL CARMEN MELERO MONTESINOS" userId="8f9e2744-1c1c-4dbd-bf99-748f558a31d7" providerId="ADAL" clId="{A2F3F70D-A58A-4827-84E7-D6F38503E962}" dt="2026-05-24T10:41:32.619" v="741" actId="1076"/>
          <ac:picMkLst>
            <pc:docMk/>
            <pc:sldMk cId="2083828965" sldId="258"/>
            <ac:picMk id="2" creationId="{01AE1029-0484-96E0-0059-8C50971A6F05}"/>
          </ac:picMkLst>
        </pc:picChg>
        <pc:picChg chg="add mod">
          <ac:chgData name="MARIA DEL CARMEN MELERO MONTESINOS" userId="8f9e2744-1c1c-4dbd-bf99-748f558a31d7" providerId="ADAL" clId="{A2F3F70D-A58A-4827-84E7-D6F38503E962}" dt="2026-05-24T10:41:42.130" v="743" actId="1076"/>
          <ac:picMkLst>
            <pc:docMk/>
            <pc:sldMk cId="2083828965" sldId="258"/>
            <ac:picMk id="3" creationId="{5D5BA20A-BCBF-DC16-CCD1-8F8B918F4FE2}"/>
          </ac:picMkLst>
        </pc:picChg>
      </pc:sldChg>
      <pc:sldChg chg="addSp delSp modSp add mod addAnim delAnim modAnim">
        <pc:chgData name="MARIA DEL CARMEN MELERO MONTESINOS" userId="8f9e2744-1c1c-4dbd-bf99-748f558a31d7" providerId="ADAL" clId="{A2F3F70D-A58A-4827-84E7-D6F38503E962}" dt="2026-05-24T11:32:04.741" v="984" actId="1076"/>
        <pc:sldMkLst>
          <pc:docMk/>
          <pc:sldMk cId="3537045063" sldId="259"/>
        </pc:sldMkLst>
        <pc:spChg chg="mod">
          <ac:chgData name="MARIA DEL CARMEN MELERO MONTESINOS" userId="8f9e2744-1c1c-4dbd-bf99-748f558a31d7" providerId="ADAL" clId="{A2F3F70D-A58A-4827-84E7-D6F38503E962}" dt="2026-05-24T11:18:17.551" v="892" actId="207"/>
          <ac:spMkLst>
            <pc:docMk/>
            <pc:sldMk cId="3537045063" sldId="259"/>
            <ac:spMk id="5" creationId="{76A8DF03-AED0-56D6-1FE3-676C7C3654F1}"/>
          </ac:spMkLst>
        </pc:spChg>
        <pc:spChg chg="mod">
          <ac:chgData name="MARIA DEL CARMEN MELERO MONTESINOS" userId="8f9e2744-1c1c-4dbd-bf99-748f558a31d7" providerId="ADAL" clId="{A2F3F70D-A58A-4827-84E7-D6F38503E962}" dt="2026-05-24T11:06:28.993" v="855" actId="207"/>
          <ac:spMkLst>
            <pc:docMk/>
            <pc:sldMk cId="3537045063" sldId="259"/>
            <ac:spMk id="6" creationId="{79A669A6-749C-33CA-2BB6-1ECDA6C37066}"/>
          </ac:spMkLst>
        </pc:spChg>
        <pc:spChg chg="mod">
          <ac:chgData name="MARIA DEL CARMEN MELERO MONTESINOS" userId="8f9e2744-1c1c-4dbd-bf99-748f558a31d7" providerId="ADAL" clId="{A2F3F70D-A58A-4827-84E7-D6F38503E962}" dt="2026-05-24T11:21:00.745" v="950" actId="20577"/>
          <ac:spMkLst>
            <pc:docMk/>
            <pc:sldMk cId="3537045063" sldId="259"/>
            <ac:spMk id="7" creationId="{5E060D9C-9374-F0FA-3EB5-2CB6A8AA9FF3}"/>
          </ac:spMkLst>
        </pc:spChg>
        <pc:spChg chg="mod">
          <ac:chgData name="MARIA DEL CARMEN MELERO MONTESINOS" userId="8f9e2744-1c1c-4dbd-bf99-748f558a31d7" providerId="ADAL" clId="{A2F3F70D-A58A-4827-84E7-D6F38503E962}" dt="2026-05-24T11:20:43.977" v="942" actId="20577"/>
          <ac:spMkLst>
            <pc:docMk/>
            <pc:sldMk cId="3537045063" sldId="259"/>
            <ac:spMk id="8" creationId="{D46F6B88-82A8-F0C1-BCBB-3761D840CD01}"/>
          </ac:spMkLst>
        </pc:spChg>
        <pc:spChg chg="add mod">
          <ac:chgData name="MARIA DEL CARMEN MELERO MONTESINOS" userId="8f9e2744-1c1c-4dbd-bf99-748f558a31d7" providerId="ADAL" clId="{A2F3F70D-A58A-4827-84E7-D6F38503E962}" dt="2026-05-24T11:10:58.868" v="880" actId="207"/>
          <ac:spMkLst>
            <pc:docMk/>
            <pc:sldMk cId="3537045063" sldId="259"/>
            <ac:spMk id="9" creationId="{CE284C4F-E6F6-0A48-05DC-FB65912A1C4B}"/>
          </ac:spMkLst>
        </pc:spChg>
        <pc:spChg chg="mod">
          <ac:chgData name="MARIA DEL CARMEN MELERO MONTESINOS" userId="8f9e2744-1c1c-4dbd-bf99-748f558a31d7" providerId="ADAL" clId="{A2F3F70D-A58A-4827-84E7-D6F38503E962}" dt="2026-05-24T11:21:21.140" v="960" actId="6549"/>
          <ac:spMkLst>
            <pc:docMk/>
            <pc:sldMk cId="3537045063" sldId="259"/>
            <ac:spMk id="10" creationId="{5F532E27-43A3-14DC-E23A-9729FD8D48FE}"/>
          </ac:spMkLst>
        </pc:spChg>
        <pc:spChg chg="mod">
          <ac:chgData name="MARIA DEL CARMEN MELERO MONTESINOS" userId="8f9e2744-1c1c-4dbd-bf99-748f558a31d7" providerId="ADAL" clId="{A2F3F70D-A58A-4827-84E7-D6F38503E962}" dt="2026-05-24T11:10:46.350" v="878" actId="207"/>
          <ac:spMkLst>
            <pc:docMk/>
            <pc:sldMk cId="3537045063" sldId="259"/>
            <ac:spMk id="11" creationId="{0218874A-883C-39DD-5CFA-F18C1C8774B1}"/>
          </ac:spMkLst>
        </pc:spChg>
        <pc:spChg chg="add del mod">
          <ac:chgData name="MARIA DEL CARMEN MELERO MONTESINOS" userId="8f9e2744-1c1c-4dbd-bf99-748f558a31d7" providerId="ADAL" clId="{A2F3F70D-A58A-4827-84E7-D6F38503E962}" dt="2026-05-24T11:09:35.001" v="871" actId="207"/>
          <ac:spMkLst>
            <pc:docMk/>
            <pc:sldMk cId="3537045063" sldId="259"/>
            <ac:spMk id="12" creationId="{5D75EF1E-ACF2-C5AC-010F-5B84F0102E01}"/>
          </ac:spMkLst>
        </pc:spChg>
        <pc:spChg chg="mod">
          <ac:chgData name="MARIA DEL CARMEN MELERO MONTESINOS" userId="8f9e2744-1c1c-4dbd-bf99-748f558a31d7" providerId="ADAL" clId="{A2F3F70D-A58A-4827-84E7-D6F38503E962}" dt="2026-05-24T11:31:51.067" v="982" actId="1076"/>
          <ac:spMkLst>
            <pc:docMk/>
            <pc:sldMk cId="3537045063" sldId="259"/>
            <ac:spMk id="14" creationId="{7DFAEECB-8D0F-85F3-A51B-D7D5FBA2F19A}"/>
          </ac:spMkLst>
        </pc:spChg>
        <pc:spChg chg="mod">
          <ac:chgData name="MARIA DEL CARMEN MELERO MONTESINOS" userId="8f9e2744-1c1c-4dbd-bf99-748f558a31d7" providerId="ADAL" clId="{A2F3F70D-A58A-4827-84E7-D6F38503E962}" dt="2026-05-24T11:12:53.652" v="888" actId="207"/>
          <ac:spMkLst>
            <pc:docMk/>
            <pc:sldMk cId="3537045063" sldId="259"/>
            <ac:spMk id="16" creationId="{A997704B-4024-805C-B2BD-970668FE8F21}"/>
          </ac:spMkLst>
        </pc:spChg>
        <pc:spChg chg="mod">
          <ac:chgData name="MARIA DEL CARMEN MELERO MONTESINOS" userId="8f9e2744-1c1c-4dbd-bf99-748f558a31d7" providerId="ADAL" clId="{A2F3F70D-A58A-4827-84E7-D6F38503E962}" dt="2026-05-24T11:00:23.813" v="829" actId="1076"/>
          <ac:spMkLst>
            <pc:docMk/>
            <pc:sldMk cId="3537045063" sldId="259"/>
            <ac:spMk id="19" creationId="{B0975F58-D35A-6525-5FD2-676D3C87CA11}"/>
          </ac:spMkLst>
        </pc:spChg>
        <pc:spChg chg="mod">
          <ac:chgData name="MARIA DEL CARMEN MELERO MONTESINOS" userId="8f9e2744-1c1c-4dbd-bf99-748f558a31d7" providerId="ADAL" clId="{A2F3F70D-A58A-4827-84E7-D6F38503E962}" dt="2026-05-24T11:31:46.300" v="981" actId="1076"/>
          <ac:spMkLst>
            <pc:docMk/>
            <pc:sldMk cId="3537045063" sldId="259"/>
            <ac:spMk id="21" creationId="{B401F028-3C10-A439-F622-CC694E8B94E9}"/>
          </ac:spMkLst>
        </pc:spChg>
        <pc:spChg chg="mod">
          <ac:chgData name="MARIA DEL CARMEN MELERO MONTESINOS" userId="8f9e2744-1c1c-4dbd-bf99-748f558a31d7" providerId="ADAL" clId="{A2F3F70D-A58A-4827-84E7-D6F38503E962}" dt="2026-05-24T11:31:54.504" v="983" actId="1076"/>
          <ac:spMkLst>
            <pc:docMk/>
            <pc:sldMk cId="3537045063" sldId="259"/>
            <ac:spMk id="23" creationId="{F0527855-B396-A88C-7063-DFD1BAC244E2}"/>
          </ac:spMkLst>
        </pc:spChg>
        <pc:spChg chg="mod">
          <ac:chgData name="MARIA DEL CARMEN MELERO MONTESINOS" userId="8f9e2744-1c1c-4dbd-bf99-748f558a31d7" providerId="ADAL" clId="{A2F3F70D-A58A-4827-84E7-D6F38503E962}" dt="2026-05-24T11:32:04.741" v="984" actId="1076"/>
          <ac:spMkLst>
            <pc:docMk/>
            <pc:sldMk cId="3537045063" sldId="259"/>
            <ac:spMk id="24" creationId="{7977C132-94D0-0A49-BAF5-8475F0CF90D2}"/>
          </ac:spMkLst>
        </pc:spChg>
        <pc:spChg chg="mod">
          <ac:chgData name="MARIA DEL CARMEN MELERO MONTESINOS" userId="8f9e2744-1c1c-4dbd-bf99-748f558a31d7" providerId="ADAL" clId="{A2F3F70D-A58A-4827-84E7-D6F38503E962}" dt="2026-05-24T11:10:49.866" v="879" actId="207"/>
          <ac:spMkLst>
            <pc:docMk/>
            <pc:sldMk cId="3537045063" sldId="259"/>
            <ac:spMk id="29" creationId="{A8FE2A08-3935-ACC7-8263-4EE56AF0DC7F}"/>
          </ac:spMkLst>
        </pc:spChg>
        <pc:spChg chg="mod">
          <ac:chgData name="MARIA DEL CARMEN MELERO MONTESINOS" userId="8f9e2744-1c1c-4dbd-bf99-748f558a31d7" providerId="ADAL" clId="{A2F3F70D-A58A-4827-84E7-D6F38503E962}" dt="2026-05-24T11:31:42.080" v="980" actId="14100"/>
          <ac:spMkLst>
            <pc:docMk/>
            <pc:sldMk cId="3537045063" sldId="259"/>
            <ac:spMk id="30" creationId="{EE36E0CB-7761-15BF-98E4-36CFA3DB9CC7}"/>
          </ac:spMkLst>
        </pc:spChg>
        <pc:spChg chg="mod">
          <ac:chgData name="MARIA DEL CARMEN MELERO MONTESINOS" userId="8f9e2744-1c1c-4dbd-bf99-748f558a31d7" providerId="ADAL" clId="{A2F3F70D-A58A-4827-84E7-D6F38503E962}" dt="2026-05-24T10:39:34.173" v="722" actId="20577"/>
          <ac:spMkLst>
            <pc:docMk/>
            <pc:sldMk cId="3537045063" sldId="259"/>
            <ac:spMk id="31" creationId="{9F856064-0F50-459D-A861-06039B2B4B78}"/>
          </ac:spMkLst>
        </pc:spChg>
        <pc:picChg chg="mod">
          <ac:chgData name="MARIA DEL CARMEN MELERO MONTESINOS" userId="8f9e2744-1c1c-4dbd-bf99-748f558a31d7" providerId="ADAL" clId="{A2F3F70D-A58A-4827-84E7-D6F38503E962}" dt="2026-05-24T10:39:17.238" v="703" actId="1076"/>
          <ac:picMkLst>
            <pc:docMk/>
            <pc:sldMk cId="3537045063" sldId="259"/>
            <ac:picMk id="2" creationId="{DB19A4F8-AD03-54C5-E9D4-4A0F5EA23D57}"/>
          </ac:picMkLst>
        </pc:picChg>
        <pc:picChg chg="add mod">
          <ac:chgData name="MARIA DEL CARMEN MELERO MONTESINOS" userId="8f9e2744-1c1c-4dbd-bf99-748f558a31d7" providerId="ADAL" clId="{A2F3F70D-A58A-4827-84E7-D6F38503E962}" dt="2026-05-24T10:41:08.228" v="740" actId="1076"/>
          <ac:picMkLst>
            <pc:docMk/>
            <pc:sldMk cId="3537045063" sldId="259"/>
            <ac:picMk id="3" creationId="{20131BF5-663B-205A-99A1-667C4CD30E01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E75F0-F4A5-474B-8D6D-A67500A79A33}" type="datetimeFigureOut">
              <a:rPr lang="es-ES" smtClean="0"/>
              <a:t>02/06/2026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15453D-27B0-4F6A-A038-FDBFA39128A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788419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DC2E-5185-4FDE-9028-DB2A448B2931}" type="datetimeFigureOut">
              <a:rPr lang="es-ES" smtClean="0"/>
              <a:t>02/06/2026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79F5-2D89-44BF-9C9C-E319AAC9796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695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DC2E-5185-4FDE-9028-DB2A448B2931}" type="datetimeFigureOut">
              <a:rPr lang="es-ES" smtClean="0"/>
              <a:t>02/06/2026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79F5-2D89-44BF-9C9C-E319AAC9796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01991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66188"/>
            <a:ext cx="1543050" cy="780203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514850" cy="780203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DC2E-5185-4FDE-9028-DB2A448B2931}" type="datetimeFigureOut">
              <a:rPr lang="es-ES" smtClean="0"/>
              <a:t>02/06/2026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79F5-2D89-44BF-9C9C-E319AAC9796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04534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DC2E-5185-4FDE-9028-DB2A448B2931}" type="datetimeFigureOut">
              <a:rPr lang="es-ES" smtClean="0"/>
              <a:t>02/06/2026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79F5-2D89-44BF-9C9C-E319AAC9796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31197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DC2E-5185-4FDE-9028-DB2A448B2931}" type="datetimeFigureOut">
              <a:rPr lang="es-ES" smtClean="0"/>
              <a:t>02/06/2026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79F5-2D89-44BF-9C9C-E319AAC9796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6340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133604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133604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DC2E-5185-4FDE-9028-DB2A448B2931}" type="datetimeFigureOut">
              <a:rPr lang="es-ES" smtClean="0"/>
              <a:t>02/06/2026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79F5-2D89-44BF-9C9C-E319AAC9796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73880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DC2E-5185-4FDE-9028-DB2A448B2931}" type="datetimeFigureOut">
              <a:rPr lang="es-ES" smtClean="0"/>
              <a:t>02/06/2026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79F5-2D89-44BF-9C9C-E319AAC9796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41622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DC2E-5185-4FDE-9028-DB2A448B2931}" type="datetimeFigureOut">
              <a:rPr lang="es-ES" smtClean="0"/>
              <a:t>02/06/2026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79F5-2D89-44BF-9C9C-E319AAC9796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3529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DC2E-5185-4FDE-9028-DB2A448B2931}" type="datetimeFigureOut">
              <a:rPr lang="es-ES" smtClean="0"/>
              <a:t>02/06/2026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79F5-2D89-44BF-9C9C-E319AAC9796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57686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5" cy="154940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DC2E-5185-4FDE-9028-DB2A448B2931}" type="datetimeFigureOut">
              <a:rPr lang="es-ES" smtClean="0"/>
              <a:t>02/06/2026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79F5-2D89-44BF-9C9C-E319AAC9796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5526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DC2E-5185-4FDE-9028-DB2A448B2931}" type="datetimeFigureOut">
              <a:rPr lang="es-ES" smtClean="0"/>
              <a:t>02/06/2026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79F5-2D89-44BF-9C9C-E319AAC9796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58148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ADC2E-5185-4FDE-9028-DB2A448B2931}" type="datetimeFigureOut">
              <a:rPr lang="es-ES" smtClean="0"/>
              <a:t>02/06/2026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779F5-2D89-44BF-9C9C-E319AAC9796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95114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783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68" indent="-257168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defTabSz="685783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tfm-fcce@us.es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tfm-fcce@us.es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tfm-fcce@us.es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57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3" y="2195736"/>
            <a:ext cx="6738136" cy="4839542"/>
          </a:xfrm>
          <a:prstGeom prst="rect">
            <a:avLst/>
          </a:prstGeom>
        </p:spPr>
      </p:pic>
      <p:sp>
        <p:nvSpPr>
          <p:cNvPr id="57" name="56 Rectángulo"/>
          <p:cNvSpPr/>
          <p:nvPr/>
        </p:nvSpPr>
        <p:spPr>
          <a:xfrm>
            <a:off x="503720" y="4463989"/>
            <a:ext cx="5835765" cy="1315745"/>
          </a:xfrm>
          <a:prstGeom prst="rect">
            <a:avLst/>
          </a:prstGeom>
          <a:noFill/>
        </p:spPr>
        <p:txBody>
          <a:bodyPr wrap="none" lIns="68580" tIns="34290" rIns="68580" bIns="34290" anchor="t">
            <a:spAutoFit/>
          </a:bodyPr>
          <a:lstStyle/>
          <a:p>
            <a:pPr algn="ctr"/>
            <a:r>
              <a:rPr lang="es-ES" sz="405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Convocatorias de los</a:t>
            </a:r>
          </a:p>
          <a:p>
            <a:pPr algn="ctr"/>
            <a:r>
              <a:rPr lang="es-ES" sz="405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TRABAJOS FIN DE MÁSTER</a:t>
            </a:r>
            <a:endParaRPr lang="es-ES" sz="4050" b="1" dirty="0">
              <a:ln w="24500" cmpd="dbl">
                <a:solidFill>
                  <a:srgbClr val="C0504D">
                    <a:shade val="85000"/>
                    <a:satMod val="155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C0504D">
                      <a:tint val="10000"/>
                      <a:satMod val="155000"/>
                    </a:srgbClr>
                  </a:gs>
                  <a:gs pos="60000">
                    <a:srgbClr val="C0504D">
                      <a:tint val="30000"/>
                      <a:satMod val="155000"/>
                    </a:srgbClr>
                  </a:gs>
                  <a:gs pos="100000">
                    <a:srgbClr val="C0504D">
                      <a:tint val="73000"/>
                      <a:satMod val="155000"/>
                    </a:srgb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cs typeface="Calibri"/>
            </a:endParaRPr>
          </a:p>
        </p:txBody>
      </p:sp>
      <p:sp>
        <p:nvSpPr>
          <p:cNvPr id="56" name="55 Rectángulo"/>
          <p:cNvSpPr/>
          <p:nvPr/>
        </p:nvSpPr>
        <p:spPr>
          <a:xfrm>
            <a:off x="219317" y="2303750"/>
            <a:ext cx="6419386" cy="193899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s-ES" sz="4050" b="1" spc="75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FACULTAD DE </a:t>
            </a:r>
          </a:p>
          <a:p>
            <a:pPr algn="ctr"/>
            <a:r>
              <a:rPr lang="es-ES" sz="4050" b="1" spc="75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CIENCIAS DE LA EDUCACIÓN</a:t>
            </a:r>
          </a:p>
          <a:p>
            <a:pPr algn="ctr"/>
            <a:r>
              <a:rPr lang="es-ES" sz="4050" b="1" spc="75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Universidad de Sevilla</a:t>
            </a:r>
          </a:p>
        </p:txBody>
      </p:sp>
      <p:sp>
        <p:nvSpPr>
          <p:cNvPr id="59" name="58 Rectángulo"/>
          <p:cNvSpPr/>
          <p:nvPr/>
        </p:nvSpPr>
        <p:spPr>
          <a:xfrm>
            <a:off x="2358677" y="5985738"/>
            <a:ext cx="2140651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s-ES" sz="4050" b="1" spc="225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2026/27</a:t>
            </a:r>
          </a:p>
        </p:txBody>
      </p:sp>
    </p:spTree>
    <p:extLst>
      <p:ext uri="{BB962C8B-B14F-4D97-AF65-F5344CB8AC3E}">
        <p14:creationId xmlns:p14="http://schemas.microsoft.com/office/powerpoint/2010/main" val="126341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/>
          <p:nvPr/>
        </p:nvSpPr>
        <p:spPr>
          <a:xfrm>
            <a:off x="1903720" y="3803593"/>
            <a:ext cx="2902431" cy="2014263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  <p:sp>
        <p:nvSpPr>
          <p:cNvPr id="5" name="4 Rectángulo"/>
          <p:cNvSpPr/>
          <p:nvPr/>
        </p:nvSpPr>
        <p:spPr>
          <a:xfrm>
            <a:off x="1547447" y="487260"/>
            <a:ext cx="3618402" cy="65688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s-ES" sz="1350" b="1" dirty="0"/>
          </a:p>
          <a:p>
            <a:pPr algn="ctr"/>
            <a:endParaRPr lang="es-ES" sz="1350" b="1" dirty="0"/>
          </a:p>
          <a:p>
            <a:pPr algn="ctr"/>
            <a:r>
              <a:rPr lang="es-ES" sz="1200" b="1" dirty="0"/>
              <a:t>ESTUDIANTE</a:t>
            </a:r>
          </a:p>
          <a:p>
            <a:pPr algn="ctr"/>
            <a:r>
              <a:rPr lang="es-ES" sz="1200" dirty="0"/>
              <a:t>Subida del TFM a TERMINUS</a:t>
            </a:r>
          </a:p>
          <a:p>
            <a:pPr algn="ctr"/>
            <a:r>
              <a:rPr lang="es-ES" sz="1350" dirty="0">
                <a:solidFill>
                  <a:schemeClr val="tx1"/>
                </a:solidFill>
              </a:rPr>
              <a:t>M 13 a X 14 octubre 26</a:t>
            </a:r>
          </a:p>
          <a:p>
            <a:pPr algn="ctr"/>
            <a:endParaRPr lang="es-ES" sz="1350" dirty="0">
              <a:solidFill>
                <a:schemeClr val="tx1"/>
              </a:solidFill>
            </a:endParaRPr>
          </a:p>
          <a:p>
            <a:pPr algn="ctr"/>
            <a:endParaRPr lang="es-ES" sz="135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6" name="5 Elipse"/>
          <p:cNvSpPr/>
          <p:nvPr/>
        </p:nvSpPr>
        <p:spPr>
          <a:xfrm>
            <a:off x="1603831" y="1391533"/>
            <a:ext cx="3516167" cy="60047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/>
              <a:t>SECRETARÍA</a:t>
            </a:r>
          </a:p>
          <a:p>
            <a:pPr algn="ctr"/>
            <a:r>
              <a:rPr lang="es-ES" sz="1200" dirty="0"/>
              <a:t>Verificación documentación subida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919030" y="2263319"/>
            <a:ext cx="4949187" cy="5487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s-ES" sz="1350" b="1" dirty="0"/>
          </a:p>
          <a:p>
            <a:pPr algn="ctr"/>
            <a:r>
              <a:rPr lang="es-ES" sz="1350" dirty="0"/>
              <a:t>Notificación a Coordinadores de los TFM </a:t>
            </a:r>
            <a:r>
              <a:rPr lang="es-ES" sz="1200" dirty="0"/>
              <a:t>a evaluar</a:t>
            </a:r>
          </a:p>
          <a:p>
            <a:pPr algn="ctr"/>
            <a:r>
              <a:rPr lang="es-ES" sz="1350" dirty="0">
                <a:solidFill>
                  <a:schemeClr val="tx1"/>
                </a:solidFill>
              </a:rPr>
              <a:t>L 19 de octubre 26</a:t>
            </a:r>
          </a:p>
          <a:p>
            <a:pPr algn="ctr"/>
            <a:endParaRPr lang="es-ES" sz="135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19030" y="2993689"/>
            <a:ext cx="4949187" cy="56524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s-ES" sz="1200" b="1" dirty="0"/>
              <a:t>COORDINADORES</a:t>
            </a:r>
          </a:p>
          <a:p>
            <a:pPr algn="ctr"/>
            <a:r>
              <a:rPr lang="es-ES" sz="1200" dirty="0"/>
              <a:t>Creación comisiones y sesiones de evaluación </a:t>
            </a:r>
          </a:p>
          <a:p>
            <a:pPr algn="ctr"/>
            <a:r>
              <a:rPr lang="es-ES" sz="1200" dirty="0">
                <a:solidFill>
                  <a:schemeClr val="tx1"/>
                </a:solidFill>
              </a:rPr>
              <a:t>Hasta V 23 octubre 26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1977784" y="3883344"/>
            <a:ext cx="2746076" cy="4531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s-ES" sz="1350" b="1" dirty="0">
                <a:solidFill>
                  <a:schemeClr val="tx2"/>
                </a:solidFill>
              </a:rPr>
              <a:t>Acto público de defensa</a:t>
            </a:r>
          </a:p>
          <a:p>
            <a:pPr algn="ctr"/>
            <a:r>
              <a:rPr lang="es-ES" sz="1350" b="1" dirty="0">
                <a:solidFill>
                  <a:schemeClr val="tx2"/>
                </a:solidFill>
              </a:rPr>
              <a:t>Entre el M 3 y V 6 noviembre 26</a:t>
            </a:r>
            <a:endParaRPr lang="es-ES" sz="1350" b="1" dirty="0">
              <a:solidFill>
                <a:schemeClr val="tx2"/>
              </a:solidFill>
              <a:cs typeface="Calibri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1984749" y="4377881"/>
            <a:ext cx="2746076" cy="137001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s-ES" sz="1200" b="1" dirty="0"/>
              <a:t>COMISIONES</a:t>
            </a:r>
          </a:p>
          <a:p>
            <a:r>
              <a:rPr lang="es-ES" sz="1050" dirty="0"/>
              <a:t>Máster DECIF:  </a:t>
            </a:r>
            <a:r>
              <a:rPr lang="es-ES" sz="1050" dirty="0">
                <a:solidFill>
                  <a:schemeClr val="tx1"/>
                </a:solidFill>
              </a:rPr>
              <a:t>J 5 de noviembre</a:t>
            </a:r>
            <a:endParaRPr lang="es-ES" sz="1050" dirty="0">
              <a:solidFill>
                <a:schemeClr val="tx1"/>
              </a:solidFill>
              <a:cs typeface="Calibri"/>
            </a:endParaRPr>
          </a:p>
          <a:p>
            <a:r>
              <a:rPr lang="es-ES" sz="1050" dirty="0">
                <a:solidFill>
                  <a:srgbClr val="FFFFFF"/>
                </a:solidFill>
                <a:ea typeface="Calibri"/>
                <a:cs typeface="Calibri"/>
              </a:rPr>
              <a:t>Máster FOT:   </a:t>
            </a:r>
            <a:r>
              <a:rPr lang="es-ES" sz="1050" dirty="0">
                <a:solidFill>
                  <a:schemeClr val="tx1"/>
                </a:solidFill>
                <a:ea typeface="Calibri"/>
                <a:cs typeface="Calibri"/>
              </a:rPr>
              <a:t>M 3 de noviembre</a:t>
            </a:r>
          </a:p>
          <a:p>
            <a:r>
              <a:rPr lang="es-ES" sz="1050" dirty="0">
                <a:solidFill>
                  <a:srgbClr val="FFFFFF"/>
                </a:solidFill>
                <a:ea typeface="Calibri"/>
                <a:cs typeface="Calibri"/>
              </a:rPr>
              <a:t>M. PSICOPEDAGOGÍA:  </a:t>
            </a:r>
            <a:r>
              <a:rPr lang="es-ES" sz="1050" dirty="0">
                <a:solidFill>
                  <a:schemeClr val="tx1"/>
                </a:solidFill>
                <a:ea typeface="Calibri"/>
                <a:cs typeface="Calibri"/>
              </a:rPr>
              <a:t>V 6 de noviembre</a:t>
            </a:r>
            <a:endParaRPr lang="es-ES" sz="1350" dirty="0">
              <a:solidFill>
                <a:schemeClr val="tx1"/>
              </a:solidFill>
              <a:cs typeface="Calibri"/>
            </a:endParaRPr>
          </a:p>
          <a:p>
            <a:r>
              <a:rPr lang="es-ES" sz="1050" dirty="0">
                <a:solidFill>
                  <a:srgbClr val="FFFFFF"/>
                </a:solidFill>
                <a:ea typeface="Calibri"/>
                <a:cs typeface="Calibri"/>
              </a:rPr>
              <a:t>Máster NEEADE:   </a:t>
            </a:r>
            <a:r>
              <a:rPr lang="es-ES" sz="1050" dirty="0">
                <a:solidFill>
                  <a:schemeClr val="tx1"/>
                </a:solidFill>
                <a:ea typeface="Calibri"/>
                <a:cs typeface="Calibri"/>
              </a:rPr>
              <a:t>M 5 noviembre</a:t>
            </a:r>
          </a:p>
          <a:p>
            <a:r>
              <a:rPr lang="es-ES" sz="1050" dirty="0">
                <a:solidFill>
                  <a:srgbClr val="FFFFFF"/>
                </a:solidFill>
                <a:ea typeface="Calibri"/>
                <a:cs typeface="Calibri"/>
              </a:rPr>
              <a:t>Máster AFCVPAM:  </a:t>
            </a:r>
            <a:r>
              <a:rPr lang="es-ES" sz="1050" dirty="0">
                <a:solidFill>
                  <a:schemeClr val="tx1"/>
                </a:solidFill>
                <a:ea typeface="Calibri"/>
                <a:cs typeface="Calibri"/>
              </a:rPr>
              <a:t>X 4 noviembre</a:t>
            </a:r>
            <a:endParaRPr lang="es-ES" sz="1350" dirty="0">
              <a:solidFill>
                <a:schemeClr val="tx1"/>
              </a:solidFill>
              <a:cs typeface="Calibri"/>
            </a:endParaRPr>
          </a:p>
          <a:p>
            <a:r>
              <a:rPr lang="es-ES" sz="1050" dirty="0">
                <a:solidFill>
                  <a:srgbClr val="FFFFFF"/>
                </a:solidFill>
                <a:ea typeface="Calibri"/>
                <a:cs typeface="Calibri"/>
              </a:rPr>
              <a:t>Máster IIEAC:   </a:t>
            </a:r>
            <a:r>
              <a:rPr lang="es-ES" sz="1050" dirty="0">
                <a:solidFill>
                  <a:schemeClr val="tx1"/>
                </a:solidFill>
                <a:ea typeface="Calibri"/>
                <a:cs typeface="Calibri"/>
              </a:rPr>
              <a:t>J  5 noviembre</a:t>
            </a:r>
            <a:endParaRPr lang="es-ES" sz="135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14" name="13 Elipse"/>
          <p:cNvSpPr/>
          <p:nvPr/>
        </p:nvSpPr>
        <p:spPr>
          <a:xfrm>
            <a:off x="1637457" y="6844457"/>
            <a:ext cx="3482541" cy="60921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s-ES" sz="1350" dirty="0"/>
              <a:t>Envio del Acta a </a:t>
            </a:r>
            <a:r>
              <a:rPr lang="es-ES" sz="1350" dirty="0">
                <a:hlinkClick r:id="rId2"/>
              </a:rPr>
              <a:t>tfm-fcce@us.es</a:t>
            </a:r>
            <a:endParaRPr lang="es-ES" sz="1350" dirty="0"/>
          </a:p>
          <a:p>
            <a:pPr algn="ctr"/>
            <a:r>
              <a:rPr lang="es-ES" sz="1350" dirty="0">
                <a:solidFill>
                  <a:schemeClr val="tx1"/>
                </a:solidFill>
              </a:rPr>
              <a:t>Día siguiente Acto Público</a:t>
            </a:r>
          </a:p>
        </p:txBody>
      </p:sp>
      <p:sp>
        <p:nvSpPr>
          <p:cNvPr id="16" name="15 Flecha abajo"/>
          <p:cNvSpPr/>
          <p:nvPr/>
        </p:nvSpPr>
        <p:spPr>
          <a:xfrm>
            <a:off x="3208131" y="1136156"/>
            <a:ext cx="297033" cy="216024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  <p:sp>
        <p:nvSpPr>
          <p:cNvPr id="31" name="30 CuadroTexto"/>
          <p:cNvSpPr txBox="1"/>
          <p:nvPr/>
        </p:nvSpPr>
        <p:spPr>
          <a:xfrm>
            <a:off x="1053991" y="182327"/>
            <a:ext cx="4814226" cy="276999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ctr"/>
            <a:r>
              <a:rPr lang="es-ES" sz="1350" b="1" dirty="0">
                <a:solidFill>
                  <a:srgbClr val="7030A0"/>
                </a:solidFill>
              </a:rPr>
              <a:t>TFM SEGUNDA CONVOCATORIA</a:t>
            </a:r>
            <a:r>
              <a:rPr lang="es-ES" sz="1200" b="1" dirty="0">
                <a:solidFill>
                  <a:srgbClr val="7030A0"/>
                </a:solidFill>
                <a:cs typeface="Calibri"/>
              </a:rPr>
              <a:t> EXTENDIDA  25/26 Y TERCERA 26/27</a:t>
            </a:r>
          </a:p>
        </p:txBody>
      </p:sp>
      <p:sp>
        <p:nvSpPr>
          <p:cNvPr id="23" name="22 Elipse"/>
          <p:cNvSpPr/>
          <p:nvPr/>
        </p:nvSpPr>
        <p:spPr>
          <a:xfrm>
            <a:off x="1664804" y="7532997"/>
            <a:ext cx="3482541" cy="60921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350" dirty="0"/>
              <a:t>Publicación calificación en el expediente del estudiante</a:t>
            </a:r>
          </a:p>
        </p:txBody>
      </p:sp>
      <p:sp>
        <p:nvSpPr>
          <p:cNvPr id="24" name="23 Elipse"/>
          <p:cNvSpPr/>
          <p:nvPr/>
        </p:nvSpPr>
        <p:spPr>
          <a:xfrm>
            <a:off x="1664804" y="8221537"/>
            <a:ext cx="3455194" cy="60921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350" dirty="0"/>
              <a:t>Solicitud Tribunal de Apelación</a:t>
            </a:r>
          </a:p>
          <a:p>
            <a:pPr algn="ctr"/>
            <a:r>
              <a:rPr lang="es-ES" sz="1350" dirty="0">
                <a:solidFill>
                  <a:schemeClr val="tx1"/>
                </a:solidFill>
              </a:rPr>
              <a:t>48 horas desde Publicación </a:t>
            </a:r>
          </a:p>
        </p:txBody>
      </p:sp>
      <p:sp>
        <p:nvSpPr>
          <p:cNvPr id="21" name="10 Elipse">
            <a:extLst>
              <a:ext uri="{FF2B5EF4-FFF2-40B4-BE49-F238E27FC236}">
                <a16:creationId xmlns:a16="http://schemas.microsoft.com/office/drawing/2014/main" id="{420E1996-DCF7-423D-4599-9E15AC8F508F}"/>
              </a:ext>
            </a:extLst>
          </p:cNvPr>
          <p:cNvSpPr/>
          <p:nvPr/>
        </p:nvSpPr>
        <p:spPr>
          <a:xfrm>
            <a:off x="1651918" y="6089168"/>
            <a:ext cx="3468080" cy="675961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s-ES" sz="1350" dirty="0"/>
              <a:t>Acta, Informes y Rúbricas </a:t>
            </a:r>
          </a:p>
          <a:p>
            <a:pPr algn="ctr"/>
            <a:r>
              <a:rPr lang="es-ES" sz="1350" dirty="0"/>
              <a:t>Subidas a TERMINUS</a:t>
            </a:r>
          </a:p>
          <a:p>
            <a:pPr algn="ctr"/>
            <a:r>
              <a:rPr lang="es-ES" sz="1350" dirty="0">
                <a:solidFill>
                  <a:schemeClr val="tx1"/>
                </a:solidFill>
              </a:rPr>
              <a:t>Mismo día Acto Público</a:t>
            </a:r>
          </a:p>
        </p:txBody>
      </p:sp>
      <p:sp>
        <p:nvSpPr>
          <p:cNvPr id="11" name="16 Flecha abajo">
            <a:extLst>
              <a:ext uri="{FF2B5EF4-FFF2-40B4-BE49-F238E27FC236}">
                <a16:creationId xmlns:a16="http://schemas.microsoft.com/office/drawing/2014/main" id="{392DD03E-E212-B688-3521-D99CE6558989}"/>
              </a:ext>
            </a:extLst>
          </p:cNvPr>
          <p:cNvSpPr/>
          <p:nvPr/>
        </p:nvSpPr>
        <p:spPr>
          <a:xfrm>
            <a:off x="3208131" y="2005524"/>
            <a:ext cx="297033" cy="216024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  <p:sp>
        <p:nvSpPr>
          <p:cNvPr id="29" name="16 Flecha abajo">
            <a:extLst>
              <a:ext uri="{FF2B5EF4-FFF2-40B4-BE49-F238E27FC236}">
                <a16:creationId xmlns:a16="http://schemas.microsoft.com/office/drawing/2014/main" id="{1D11B6EE-1051-970A-71C3-5813025038F9}"/>
              </a:ext>
            </a:extLst>
          </p:cNvPr>
          <p:cNvSpPr/>
          <p:nvPr/>
        </p:nvSpPr>
        <p:spPr>
          <a:xfrm>
            <a:off x="3208130" y="2821730"/>
            <a:ext cx="297033" cy="149684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  <p:sp>
        <p:nvSpPr>
          <p:cNvPr id="30" name="Flecha: hacia abajo 29">
            <a:extLst>
              <a:ext uri="{FF2B5EF4-FFF2-40B4-BE49-F238E27FC236}">
                <a16:creationId xmlns:a16="http://schemas.microsoft.com/office/drawing/2014/main" id="{EB10B30B-F08D-85E8-56A5-D8F6F672B739}"/>
              </a:ext>
            </a:extLst>
          </p:cNvPr>
          <p:cNvSpPr/>
          <p:nvPr/>
        </p:nvSpPr>
        <p:spPr>
          <a:xfrm>
            <a:off x="3140967" y="5817856"/>
            <a:ext cx="364195" cy="236673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3" name="1 Imagen">
            <a:extLst>
              <a:ext uri="{FF2B5EF4-FFF2-40B4-BE49-F238E27FC236}">
                <a16:creationId xmlns:a16="http://schemas.microsoft.com/office/drawing/2014/main" id="{2C767A50-34AC-1488-DF1D-AD4CECE5DD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04" y="260845"/>
            <a:ext cx="1024043" cy="937183"/>
          </a:xfrm>
          <a:prstGeom prst="rect">
            <a:avLst/>
          </a:prstGeom>
        </p:spPr>
      </p:pic>
      <p:pic>
        <p:nvPicPr>
          <p:cNvPr id="4" name="17 Imagen">
            <a:extLst>
              <a:ext uri="{FF2B5EF4-FFF2-40B4-BE49-F238E27FC236}">
                <a16:creationId xmlns:a16="http://schemas.microsoft.com/office/drawing/2014/main" id="{C6644DAD-27EE-B838-9808-BA28F0887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0552" y="412248"/>
            <a:ext cx="1417639" cy="656880"/>
          </a:xfrm>
          <a:prstGeom prst="rect">
            <a:avLst/>
          </a:prstGeom>
        </p:spPr>
      </p:pic>
      <p:sp>
        <p:nvSpPr>
          <p:cNvPr id="9" name="16 Flecha abajo">
            <a:extLst>
              <a:ext uri="{FF2B5EF4-FFF2-40B4-BE49-F238E27FC236}">
                <a16:creationId xmlns:a16="http://schemas.microsoft.com/office/drawing/2014/main" id="{92D8869F-7315-E1AF-0E78-B1A8F7D6A2A4}"/>
              </a:ext>
            </a:extLst>
          </p:cNvPr>
          <p:cNvSpPr/>
          <p:nvPr/>
        </p:nvSpPr>
        <p:spPr>
          <a:xfrm>
            <a:off x="3209271" y="3566920"/>
            <a:ext cx="297033" cy="212113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</p:spTree>
    <p:extLst>
      <p:ext uri="{BB962C8B-B14F-4D97-AF65-F5344CB8AC3E}">
        <p14:creationId xmlns:p14="http://schemas.microsoft.com/office/powerpoint/2010/main" val="1405310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5" grpId="0" animBg="1"/>
      <p:bldP spid="6" grpId="0" animBg="1"/>
      <p:bldP spid="7" grpId="0" animBg="1"/>
      <p:bldP spid="8" grpId="0" animBg="1"/>
      <p:bldP spid="10" grpId="0" animBg="1"/>
      <p:bldP spid="12" grpId="0" animBg="1"/>
      <p:bldP spid="14" grpId="0" animBg="1"/>
      <p:bldP spid="16" grpId="0" animBg="1"/>
      <p:bldP spid="23" grpId="0" animBg="1"/>
      <p:bldP spid="24" grpId="0" animBg="1"/>
      <p:bldP spid="21" grpId="0" animBg="1"/>
      <p:bldP spid="11" grpId="0" animBg="1"/>
      <p:bldP spid="29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118871-5D85-9331-C1F1-9482DF2A1F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>
            <a:extLst>
              <a:ext uri="{FF2B5EF4-FFF2-40B4-BE49-F238E27FC236}">
                <a16:creationId xmlns:a16="http://schemas.microsoft.com/office/drawing/2014/main" id="{DB9236D5-C4DE-C1E1-4342-9EDDAF2F3DB5}"/>
              </a:ext>
            </a:extLst>
          </p:cNvPr>
          <p:cNvSpPr/>
          <p:nvPr/>
        </p:nvSpPr>
        <p:spPr>
          <a:xfrm>
            <a:off x="1923128" y="3803593"/>
            <a:ext cx="2902431" cy="2014263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  <p:sp>
        <p:nvSpPr>
          <p:cNvPr id="5" name="4 Rectángulo">
            <a:extLst>
              <a:ext uri="{FF2B5EF4-FFF2-40B4-BE49-F238E27FC236}">
                <a16:creationId xmlns:a16="http://schemas.microsoft.com/office/drawing/2014/main" id="{BB314AC0-3749-15E1-AA46-17D4C2A996DC}"/>
              </a:ext>
            </a:extLst>
          </p:cNvPr>
          <p:cNvSpPr/>
          <p:nvPr/>
        </p:nvSpPr>
        <p:spPr>
          <a:xfrm>
            <a:off x="1547447" y="487260"/>
            <a:ext cx="3618402" cy="65688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s-ES" sz="1350" b="1" dirty="0"/>
          </a:p>
          <a:p>
            <a:pPr algn="ctr"/>
            <a:endParaRPr lang="es-ES" sz="1350" b="1" dirty="0"/>
          </a:p>
          <a:p>
            <a:pPr algn="ctr"/>
            <a:r>
              <a:rPr lang="es-ES" sz="1200" b="1" dirty="0"/>
              <a:t>ESTUDIANTE</a:t>
            </a:r>
          </a:p>
          <a:p>
            <a:pPr algn="ctr"/>
            <a:r>
              <a:rPr lang="es-ES" sz="1200" dirty="0"/>
              <a:t>Subida del TFM a TERMINUS</a:t>
            </a:r>
          </a:p>
          <a:p>
            <a:pPr algn="ctr"/>
            <a:r>
              <a:rPr lang="es-ES" sz="1350" dirty="0">
                <a:solidFill>
                  <a:schemeClr val="tx1"/>
                </a:solidFill>
              </a:rPr>
              <a:t>M 1 a X 2 de junio 2027</a:t>
            </a:r>
          </a:p>
          <a:p>
            <a:pPr algn="ctr"/>
            <a:endParaRPr lang="es-ES" sz="1350" dirty="0">
              <a:solidFill>
                <a:schemeClr val="tx1"/>
              </a:solidFill>
            </a:endParaRPr>
          </a:p>
          <a:p>
            <a:pPr algn="ctr"/>
            <a:endParaRPr lang="es-ES" sz="135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6" name="5 Elipse">
            <a:extLst>
              <a:ext uri="{FF2B5EF4-FFF2-40B4-BE49-F238E27FC236}">
                <a16:creationId xmlns:a16="http://schemas.microsoft.com/office/drawing/2014/main" id="{78E965F6-648D-8971-4C48-F3C9A4A5F99D}"/>
              </a:ext>
            </a:extLst>
          </p:cNvPr>
          <p:cNvSpPr/>
          <p:nvPr/>
        </p:nvSpPr>
        <p:spPr>
          <a:xfrm>
            <a:off x="1616261" y="1394231"/>
            <a:ext cx="3516167" cy="60047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/>
              <a:t>SECRETARÍA</a:t>
            </a:r>
          </a:p>
          <a:p>
            <a:pPr algn="ctr"/>
            <a:r>
              <a:rPr lang="es-ES" sz="1200" dirty="0"/>
              <a:t>Verificación documentación subida</a:t>
            </a:r>
          </a:p>
        </p:txBody>
      </p:sp>
      <p:sp>
        <p:nvSpPr>
          <p:cNvPr id="7" name="6 Rectángulo">
            <a:extLst>
              <a:ext uri="{FF2B5EF4-FFF2-40B4-BE49-F238E27FC236}">
                <a16:creationId xmlns:a16="http://schemas.microsoft.com/office/drawing/2014/main" id="{13418DDF-E76A-4CCA-454B-70D40D883656}"/>
              </a:ext>
            </a:extLst>
          </p:cNvPr>
          <p:cNvSpPr/>
          <p:nvPr/>
        </p:nvSpPr>
        <p:spPr>
          <a:xfrm>
            <a:off x="908540" y="2236937"/>
            <a:ext cx="4896213" cy="5487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s-ES" sz="1350" b="1" dirty="0"/>
          </a:p>
          <a:p>
            <a:pPr algn="ctr"/>
            <a:r>
              <a:rPr lang="es-ES" sz="1350" dirty="0"/>
              <a:t>Notificación a Coordinadores de los TFM </a:t>
            </a:r>
            <a:r>
              <a:rPr lang="es-ES" sz="1200" dirty="0"/>
              <a:t>a evaluar</a:t>
            </a:r>
            <a:endParaRPr lang="es-ES" sz="1200" dirty="0">
              <a:solidFill>
                <a:schemeClr val="tx1"/>
              </a:solidFill>
            </a:endParaRPr>
          </a:p>
          <a:p>
            <a:pPr algn="ctr"/>
            <a:r>
              <a:rPr lang="es-ES" sz="1350" dirty="0">
                <a:solidFill>
                  <a:schemeClr val="tx1"/>
                </a:solidFill>
              </a:rPr>
              <a:t>V 4 de junio 2027</a:t>
            </a:r>
          </a:p>
          <a:p>
            <a:pPr algn="ctr"/>
            <a:endParaRPr lang="es-ES" sz="135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8" name="7 Rectángulo">
            <a:extLst>
              <a:ext uri="{FF2B5EF4-FFF2-40B4-BE49-F238E27FC236}">
                <a16:creationId xmlns:a16="http://schemas.microsoft.com/office/drawing/2014/main" id="{A71A1C82-9DB1-E58F-8402-4E35016A1749}"/>
              </a:ext>
            </a:extLst>
          </p:cNvPr>
          <p:cNvSpPr/>
          <p:nvPr/>
        </p:nvSpPr>
        <p:spPr>
          <a:xfrm>
            <a:off x="908540" y="2993689"/>
            <a:ext cx="4896213" cy="56524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s-ES" sz="1200" b="1" dirty="0"/>
              <a:t>COORDINADORES</a:t>
            </a:r>
          </a:p>
          <a:p>
            <a:pPr algn="ctr"/>
            <a:r>
              <a:rPr lang="es-ES" sz="1200" dirty="0"/>
              <a:t>Creación comisiones y sesiones de evaluación </a:t>
            </a:r>
          </a:p>
          <a:p>
            <a:pPr algn="ctr"/>
            <a:r>
              <a:rPr lang="es-ES" sz="1200" dirty="0">
                <a:solidFill>
                  <a:schemeClr val="tx1"/>
                </a:solidFill>
              </a:rPr>
              <a:t>Hasta V</a:t>
            </a:r>
            <a:r>
              <a:rPr lang="es-ES" sz="1200" dirty="0">
                <a:solidFill>
                  <a:srgbClr val="FF0000"/>
                </a:solidFill>
              </a:rPr>
              <a:t> </a:t>
            </a:r>
            <a:r>
              <a:rPr lang="es-ES" sz="1200" dirty="0">
                <a:solidFill>
                  <a:schemeClr val="tx1"/>
                </a:solidFill>
              </a:rPr>
              <a:t>11 de junio 27</a:t>
            </a:r>
          </a:p>
        </p:txBody>
      </p:sp>
      <p:sp>
        <p:nvSpPr>
          <p:cNvPr id="10" name="9 Rectángulo">
            <a:extLst>
              <a:ext uri="{FF2B5EF4-FFF2-40B4-BE49-F238E27FC236}">
                <a16:creationId xmlns:a16="http://schemas.microsoft.com/office/drawing/2014/main" id="{FB592A80-9D49-9F50-954A-CAAD1C74D74D}"/>
              </a:ext>
            </a:extLst>
          </p:cNvPr>
          <p:cNvSpPr/>
          <p:nvPr/>
        </p:nvSpPr>
        <p:spPr>
          <a:xfrm>
            <a:off x="2001305" y="3881160"/>
            <a:ext cx="2746076" cy="4531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s-ES" sz="1350" b="1" dirty="0">
                <a:solidFill>
                  <a:schemeClr val="tx2"/>
                </a:solidFill>
              </a:rPr>
              <a:t>Acto público de defensa</a:t>
            </a:r>
          </a:p>
          <a:p>
            <a:pPr algn="ctr"/>
            <a:r>
              <a:rPr lang="es-ES" sz="1350" b="1" dirty="0">
                <a:solidFill>
                  <a:schemeClr val="tx2"/>
                </a:solidFill>
              </a:rPr>
              <a:t>Entre el L 21 y V 25 de junio 27</a:t>
            </a:r>
            <a:endParaRPr lang="es-ES" sz="1350" b="1" dirty="0">
              <a:solidFill>
                <a:schemeClr val="tx2"/>
              </a:solidFill>
              <a:cs typeface="Calibri"/>
            </a:endParaRPr>
          </a:p>
        </p:txBody>
      </p:sp>
      <p:sp>
        <p:nvSpPr>
          <p:cNvPr id="12" name="11 Rectángulo">
            <a:extLst>
              <a:ext uri="{FF2B5EF4-FFF2-40B4-BE49-F238E27FC236}">
                <a16:creationId xmlns:a16="http://schemas.microsoft.com/office/drawing/2014/main" id="{EAC81B1A-5211-341E-C08A-75D2FA52677A}"/>
              </a:ext>
            </a:extLst>
          </p:cNvPr>
          <p:cNvSpPr/>
          <p:nvPr/>
        </p:nvSpPr>
        <p:spPr>
          <a:xfrm>
            <a:off x="2001305" y="4368925"/>
            <a:ext cx="2746076" cy="137001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s-ES" sz="1200" b="1" dirty="0"/>
              <a:t>COMISIONES</a:t>
            </a:r>
          </a:p>
          <a:p>
            <a:r>
              <a:rPr lang="es-ES" sz="1050" dirty="0"/>
              <a:t>Máster DECIF:  </a:t>
            </a:r>
            <a:r>
              <a:rPr lang="es-ES" sz="1050" dirty="0">
                <a:solidFill>
                  <a:schemeClr val="tx1"/>
                </a:solidFill>
              </a:rPr>
              <a:t>V 25 de junio</a:t>
            </a:r>
            <a:endParaRPr lang="es-ES" sz="1050" dirty="0">
              <a:solidFill>
                <a:schemeClr val="tx1"/>
              </a:solidFill>
              <a:cs typeface="Calibri"/>
            </a:endParaRPr>
          </a:p>
          <a:p>
            <a:r>
              <a:rPr lang="es-ES" sz="1050" dirty="0">
                <a:solidFill>
                  <a:srgbClr val="FFFFFF"/>
                </a:solidFill>
                <a:ea typeface="Calibri"/>
                <a:cs typeface="Calibri"/>
              </a:rPr>
              <a:t>Máster FOT:  </a:t>
            </a:r>
            <a:r>
              <a:rPr lang="es-ES" sz="1050" dirty="0">
                <a:solidFill>
                  <a:schemeClr val="tx1"/>
                </a:solidFill>
                <a:ea typeface="Calibri"/>
                <a:cs typeface="Calibri"/>
              </a:rPr>
              <a:t>M 22 </a:t>
            </a:r>
            <a:r>
              <a:rPr lang="es-ES" sz="1050" dirty="0">
                <a:solidFill>
                  <a:schemeClr val="tx1"/>
                </a:solidFill>
              </a:rPr>
              <a:t>de junio</a:t>
            </a:r>
            <a:endParaRPr lang="es-ES" sz="1050" dirty="0">
              <a:solidFill>
                <a:schemeClr val="tx1"/>
              </a:solidFill>
              <a:ea typeface="Calibri"/>
              <a:cs typeface="Calibri"/>
            </a:endParaRPr>
          </a:p>
          <a:p>
            <a:r>
              <a:rPr lang="es-ES" sz="1050" dirty="0">
                <a:solidFill>
                  <a:srgbClr val="FFFFFF"/>
                </a:solidFill>
                <a:ea typeface="Calibri"/>
                <a:cs typeface="Calibri"/>
              </a:rPr>
              <a:t>M. PSICOPEDAGOGÍA: </a:t>
            </a:r>
            <a:r>
              <a:rPr lang="es-ES" sz="1050" dirty="0">
                <a:solidFill>
                  <a:schemeClr val="tx1"/>
                </a:solidFill>
                <a:ea typeface="Calibri"/>
                <a:cs typeface="Calibri"/>
              </a:rPr>
              <a:t> L 21 </a:t>
            </a:r>
            <a:r>
              <a:rPr lang="es-ES" sz="1050" dirty="0">
                <a:solidFill>
                  <a:schemeClr val="tx1"/>
                </a:solidFill>
              </a:rPr>
              <a:t>de junio</a:t>
            </a:r>
            <a:endParaRPr lang="es-ES" sz="1050" dirty="0">
              <a:solidFill>
                <a:schemeClr val="tx1"/>
              </a:solidFill>
              <a:cs typeface="Calibri"/>
            </a:endParaRPr>
          </a:p>
          <a:p>
            <a:r>
              <a:rPr lang="es-ES" sz="1050" dirty="0">
                <a:solidFill>
                  <a:srgbClr val="FFFFFF"/>
                </a:solidFill>
                <a:ea typeface="Calibri"/>
                <a:cs typeface="Calibri"/>
              </a:rPr>
              <a:t>Máster NEEADE: </a:t>
            </a:r>
            <a:r>
              <a:rPr lang="es-ES" sz="1050" dirty="0">
                <a:solidFill>
                  <a:schemeClr val="tx1"/>
                </a:solidFill>
                <a:ea typeface="Calibri"/>
                <a:cs typeface="Calibri"/>
              </a:rPr>
              <a:t>  X 23 </a:t>
            </a:r>
            <a:r>
              <a:rPr lang="es-ES" sz="1050" dirty="0">
                <a:solidFill>
                  <a:schemeClr val="tx1"/>
                </a:solidFill>
              </a:rPr>
              <a:t>de junio</a:t>
            </a:r>
            <a:endParaRPr lang="es-ES" sz="1050" dirty="0">
              <a:solidFill>
                <a:schemeClr val="tx1"/>
              </a:solidFill>
              <a:ea typeface="Calibri"/>
              <a:cs typeface="Calibri"/>
            </a:endParaRPr>
          </a:p>
          <a:p>
            <a:r>
              <a:rPr lang="es-ES" sz="1050" dirty="0">
                <a:solidFill>
                  <a:srgbClr val="FFFFFF"/>
                </a:solidFill>
                <a:ea typeface="Calibri"/>
                <a:cs typeface="Calibri"/>
              </a:rPr>
              <a:t>Máster AFCVPAM: </a:t>
            </a:r>
            <a:r>
              <a:rPr lang="es-ES" sz="1050" dirty="0">
                <a:solidFill>
                  <a:schemeClr val="tx1"/>
                </a:solidFill>
                <a:ea typeface="Calibri"/>
                <a:cs typeface="Calibri"/>
              </a:rPr>
              <a:t>X 23 </a:t>
            </a:r>
            <a:r>
              <a:rPr lang="es-ES" sz="1050" dirty="0">
                <a:solidFill>
                  <a:schemeClr val="tx1"/>
                </a:solidFill>
              </a:rPr>
              <a:t>de junio</a:t>
            </a:r>
            <a:endParaRPr lang="es-ES" sz="1050" dirty="0">
              <a:solidFill>
                <a:schemeClr val="tx1"/>
              </a:solidFill>
              <a:cs typeface="Calibri"/>
            </a:endParaRPr>
          </a:p>
          <a:p>
            <a:r>
              <a:rPr lang="es-ES" sz="1050" dirty="0">
                <a:solidFill>
                  <a:srgbClr val="FFFFFF"/>
                </a:solidFill>
                <a:ea typeface="Calibri"/>
                <a:cs typeface="Calibri"/>
              </a:rPr>
              <a:t>Máster IIEAC: </a:t>
            </a:r>
            <a:r>
              <a:rPr lang="es-ES" sz="1050" dirty="0">
                <a:solidFill>
                  <a:schemeClr val="tx1"/>
                </a:solidFill>
                <a:ea typeface="Calibri"/>
                <a:cs typeface="Calibri"/>
              </a:rPr>
              <a:t>  J 24 </a:t>
            </a:r>
            <a:r>
              <a:rPr lang="es-ES" sz="1050" dirty="0">
                <a:solidFill>
                  <a:schemeClr val="tx1"/>
                </a:solidFill>
              </a:rPr>
              <a:t>de junio</a:t>
            </a:r>
            <a:endParaRPr lang="es-ES" sz="105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14" name="13 Elipse">
            <a:extLst>
              <a:ext uri="{FF2B5EF4-FFF2-40B4-BE49-F238E27FC236}">
                <a16:creationId xmlns:a16="http://schemas.microsoft.com/office/drawing/2014/main" id="{2A87B447-A2DD-7B75-E28B-B519A1C69E69}"/>
              </a:ext>
            </a:extLst>
          </p:cNvPr>
          <p:cNvSpPr/>
          <p:nvPr/>
        </p:nvSpPr>
        <p:spPr>
          <a:xfrm>
            <a:off x="1547447" y="6817653"/>
            <a:ext cx="3653797" cy="71203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s-ES" sz="1350" dirty="0"/>
              <a:t>Envio del Acta a </a:t>
            </a:r>
            <a:r>
              <a:rPr lang="es-ES" sz="1350" dirty="0">
                <a:hlinkClick r:id="rId2"/>
              </a:rPr>
              <a:t>tfm-fcce@us.es</a:t>
            </a:r>
            <a:endParaRPr lang="es-ES" sz="1350" dirty="0"/>
          </a:p>
          <a:p>
            <a:pPr algn="ctr"/>
            <a:r>
              <a:rPr lang="es-ES" sz="1350" dirty="0">
                <a:solidFill>
                  <a:schemeClr val="tx1"/>
                </a:solidFill>
              </a:rPr>
              <a:t>Día siguiente Acto Público</a:t>
            </a:r>
          </a:p>
        </p:txBody>
      </p:sp>
      <p:sp>
        <p:nvSpPr>
          <p:cNvPr id="16" name="15 Flecha abajo">
            <a:extLst>
              <a:ext uri="{FF2B5EF4-FFF2-40B4-BE49-F238E27FC236}">
                <a16:creationId xmlns:a16="http://schemas.microsoft.com/office/drawing/2014/main" id="{308DA48A-9892-7DF9-4F30-787D4E9858F9}"/>
              </a:ext>
            </a:extLst>
          </p:cNvPr>
          <p:cNvSpPr/>
          <p:nvPr/>
        </p:nvSpPr>
        <p:spPr>
          <a:xfrm>
            <a:off x="3194744" y="1164690"/>
            <a:ext cx="297033" cy="216024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  <p:sp>
        <p:nvSpPr>
          <p:cNvPr id="31" name="30 CuadroTexto">
            <a:extLst>
              <a:ext uri="{FF2B5EF4-FFF2-40B4-BE49-F238E27FC236}">
                <a16:creationId xmlns:a16="http://schemas.microsoft.com/office/drawing/2014/main" id="{7606305C-6351-CA09-4250-EAFB1ADBE887}"/>
              </a:ext>
            </a:extLst>
          </p:cNvPr>
          <p:cNvSpPr txBox="1"/>
          <p:nvPr/>
        </p:nvSpPr>
        <p:spPr>
          <a:xfrm>
            <a:off x="1547447" y="186697"/>
            <a:ext cx="3653798" cy="276999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ctr"/>
            <a:r>
              <a:rPr lang="es-ES" sz="1350" b="1" dirty="0">
                <a:solidFill>
                  <a:srgbClr val="7030A0"/>
                </a:solidFill>
              </a:rPr>
              <a:t>TFM PRIMERA CONVOCATORIA</a:t>
            </a:r>
            <a:r>
              <a:rPr lang="es-ES" sz="1200" b="1" dirty="0">
                <a:solidFill>
                  <a:srgbClr val="7030A0"/>
                </a:solidFill>
                <a:cs typeface="Calibri"/>
              </a:rPr>
              <a:t>  26/27</a:t>
            </a:r>
          </a:p>
        </p:txBody>
      </p:sp>
      <p:sp>
        <p:nvSpPr>
          <p:cNvPr id="23" name="22 Elipse">
            <a:extLst>
              <a:ext uri="{FF2B5EF4-FFF2-40B4-BE49-F238E27FC236}">
                <a16:creationId xmlns:a16="http://schemas.microsoft.com/office/drawing/2014/main" id="{611E5322-B84D-85B7-70B1-B673C4DAAB4C}"/>
              </a:ext>
            </a:extLst>
          </p:cNvPr>
          <p:cNvSpPr/>
          <p:nvPr/>
        </p:nvSpPr>
        <p:spPr>
          <a:xfrm>
            <a:off x="1547447" y="7595586"/>
            <a:ext cx="3653797" cy="62672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350" dirty="0"/>
              <a:t>Publicación calificación en el expediente del estudiante</a:t>
            </a:r>
          </a:p>
        </p:txBody>
      </p:sp>
      <p:sp>
        <p:nvSpPr>
          <p:cNvPr id="24" name="23 Elipse">
            <a:extLst>
              <a:ext uri="{FF2B5EF4-FFF2-40B4-BE49-F238E27FC236}">
                <a16:creationId xmlns:a16="http://schemas.microsoft.com/office/drawing/2014/main" id="{66FA7706-BB19-9320-B0F4-F3DF33B37450}"/>
              </a:ext>
            </a:extLst>
          </p:cNvPr>
          <p:cNvSpPr/>
          <p:nvPr/>
        </p:nvSpPr>
        <p:spPr>
          <a:xfrm>
            <a:off x="1551378" y="8301223"/>
            <a:ext cx="3653797" cy="60921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350" dirty="0"/>
              <a:t>Solicitud Tribunal de Apelación</a:t>
            </a:r>
          </a:p>
          <a:p>
            <a:pPr algn="ctr"/>
            <a:r>
              <a:rPr lang="es-ES" sz="1350" dirty="0">
                <a:solidFill>
                  <a:schemeClr val="tx1"/>
                </a:solidFill>
              </a:rPr>
              <a:t>48 horas desde Publicación </a:t>
            </a:r>
          </a:p>
        </p:txBody>
      </p:sp>
      <p:pic>
        <p:nvPicPr>
          <p:cNvPr id="2" name="1 Imagen">
            <a:extLst>
              <a:ext uri="{FF2B5EF4-FFF2-40B4-BE49-F238E27FC236}">
                <a16:creationId xmlns:a16="http://schemas.microsoft.com/office/drawing/2014/main" id="{01AE1029-0484-96E0-0059-8C50971A6F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84" y="186697"/>
            <a:ext cx="1024043" cy="937183"/>
          </a:xfrm>
          <a:prstGeom prst="rect">
            <a:avLst/>
          </a:prstGeom>
        </p:spPr>
      </p:pic>
      <p:sp>
        <p:nvSpPr>
          <p:cNvPr id="21" name="10 Elipse">
            <a:extLst>
              <a:ext uri="{FF2B5EF4-FFF2-40B4-BE49-F238E27FC236}">
                <a16:creationId xmlns:a16="http://schemas.microsoft.com/office/drawing/2014/main" id="{B0BCB98C-C2DC-2488-2BB2-909E078FF885}"/>
              </a:ext>
            </a:extLst>
          </p:cNvPr>
          <p:cNvSpPr/>
          <p:nvPr/>
        </p:nvSpPr>
        <p:spPr>
          <a:xfrm>
            <a:off x="1547447" y="6042300"/>
            <a:ext cx="3618402" cy="71203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s-ES" sz="1350" dirty="0"/>
              <a:t>Acta, Informes y Rúbricas </a:t>
            </a:r>
          </a:p>
          <a:p>
            <a:pPr algn="ctr"/>
            <a:r>
              <a:rPr lang="es-ES" sz="1350" dirty="0"/>
              <a:t>Subidas a TERMINUS</a:t>
            </a:r>
          </a:p>
          <a:p>
            <a:pPr algn="ctr"/>
            <a:r>
              <a:rPr lang="es-ES" sz="1350" dirty="0">
                <a:solidFill>
                  <a:schemeClr val="tx1"/>
                </a:solidFill>
              </a:rPr>
              <a:t>Mismo día Acto Público</a:t>
            </a:r>
          </a:p>
        </p:txBody>
      </p:sp>
      <p:sp>
        <p:nvSpPr>
          <p:cNvPr id="11" name="16 Flecha abajo">
            <a:extLst>
              <a:ext uri="{FF2B5EF4-FFF2-40B4-BE49-F238E27FC236}">
                <a16:creationId xmlns:a16="http://schemas.microsoft.com/office/drawing/2014/main" id="{9AE50446-3BF1-AB58-FF31-4F7FCB780A0B}"/>
              </a:ext>
            </a:extLst>
          </p:cNvPr>
          <p:cNvSpPr/>
          <p:nvPr/>
        </p:nvSpPr>
        <p:spPr>
          <a:xfrm>
            <a:off x="3208131" y="2005524"/>
            <a:ext cx="297033" cy="216024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  <p:sp>
        <p:nvSpPr>
          <p:cNvPr id="29" name="16 Flecha abajo">
            <a:extLst>
              <a:ext uri="{FF2B5EF4-FFF2-40B4-BE49-F238E27FC236}">
                <a16:creationId xmlns:a16="http://schemas.microsoft.com/office/drawing/2014/main" id="{B1F1CFED-DDC0-14D1-783E-2AF237485A7D}"/>
              </a:ext>
            </a:extLst>
          </p:cNvPr>
          <p:cNvSpPr/>
          <p:nvPr/>
        </p:nvSpPr>
        <p:spPr>
          <a:xfrm>
            <a:off x="3225829" y="2796518"/>
            <a:ext cx="297033" cy="167993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  <p:sp>
        <p:nvSpPr>
          <p:cNvPr id="30" name="Flecha: hacia abajo 29">
            <a:extLst>
              <a:ext uri="{FF2B5EF4-FFF2-40B4-BE49-F238E27FC236}">
                <a16:creationId xmlns:a16="http://schemas.microsoft.com/office/drawing/2014/main" id="{1873BD6E-F50D-B487-773F-102145FAA291}"/>
              </a:ext>
            </a:extLst>
          </p:cNvPr>
          <p:cNvSpPr/>
          <p:nvPr/>
        </p:nvSpPr>
        <p:spPr>
          <a:xfrm>
            <a:off x="3235250" y="5817857"/>
            <a:ext cx="287612" cy="194304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3" name="17 Imagen">
            <a:extLst>
              <a:ext uri="{FF2B5EF4-FFF2-40B4-BE49-F238E27FC236}">
                <a16:creationId xmlns:a16="http://schemas.microsoft.com/office/drawing/2014/main" id="{5D5BA20A-BCBF-DC16-CCD1-8F8B918F4F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6052" y="378896"/>
            <a:ext cx="1429868" cy="743932"/>
          </a:xfrm>
          <a:prstGeom prst="rect">
            <a:avLst/>
          </a:prstGeom>
        </p:spPr>
      </p:pic>
      <p:sp>
        <p:nvSpPr>
          <p:cNvPr id="4" name="16 Flecha abajo">
            <a:extLst>
              <a:ext uri="{FF2B5EF4-FFF2-40B4-BE49-F238E27FC236}">
                <a16:creationId xmlns:a16="http://schemas.microsoft.com/office/drawing/2014/main" id="{E1039BD7-4857-8D73-9355-D4300152A0A1}"/>
              </a:ext>
            </a:extLst>
          </p:cNvPr>
          <p:cNvSpPr/>
          <p:nvPr/>
        </p:nvSpPr>
        <p:spPr>
          <a:xfrm>
            <a:off x="3225829" y="3558934"/>
            <a:ext cx="297033" cy="208040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</p:spTree>
    <p:extLst>
      <p:ext uri="{BB962C8B-B14F-4D97-AF65-F5344CB8AC3E}">
        <p14:creationId xmlns:p14="http://schemas.microsoft.com/office/powerpoint/2010/main" val="2083828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5" grpId="0" animBg="1"/>
      <p:bldP spid="6" grpId="0" animBg="1"/>
      <p:bldP spid="7" grpId="0" animBg="1"/>
      <p:bldP spid="8" grpId="0" animBg="1"/>
      <p:bldP spid="10" grpId="0" animBg="1"/>
      <p:bldP spid="12" grpId="0" animBg="1"/>
      <p:bldP spid="14" grpId="0" animBg="1"/>
      <p:bldP spid="16" grpId="0" animBg="1"/>
      <p:bldP spid="23" grpId="0" animBg="1"/>
      <p:bldP spid="24" grpId="0" animBg="1"/>
      <p:bldP spid="21" grpId="0" animBg="1"/>
      <p:bldP spid="11" grpId="0" animBg="1"/>
      <p:bldP spid="29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1A0B47-F94E-4892-E763-5C3E313B9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>
            <a:extLst>
              <a:ext uri="{FF2B5EF4-FFF2-40B4-BE49-F238E27FC236}">
                <a16:creationId xmlns:a16="http://schemas.microsoft.com/office/drawing/2014/main" id="{B0975F58-D35A-6525-5FD2-676D3C87CA11}"/>
              </a:ext>
            </a:extLst>
          </p:cNvPr>
          <p:cNvSpPr/>
          <p:nvPr/>
        </p:nvSpPr>
        <p:spPr>
          <a:xfrm>
            <a:off x="1903720" y="3803593"/>
            <a:ext cx="2902431" cy="2014263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  <p:sp>
        <p:nvSpPr>
          <p:cNvPr id="5" name="4 Rectángulo">
            <a:extLst>
              <a:ext uri="{FF2B5EF4-FFF2-40B4-BE49-F238E27FC236}">
                <a16:creationId xmlns:a16="http://schemas.microsoft.com/office/drawing/2014/main" id="{76A8DF03-AED0-56D6-1FE3-676C7C3654F1}"/>
              </a:ext>
            </a:extLst>
          </p:cNvPr>
          <p:cNvSpPr/>
          <p:nvPr/>
        </p:nvSpPr>
        <p:spPr>
          <a:xfrm>
            <a:off x="1547447" y="487260"/>
            <a:ext cx="3618402" cy="65688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s-ES" sz="1350" b="1" dirty="0"/>
          </a:p>
          <a:p>
            <a:pPr algn="ctr"/>
            <a:endParaRPr lang="es-ES" sz="1350" b="1" dirty="0"/>
          </a:p>
          <a:p>
            <a:pPr algn="ctr"/>
            <a:r>
              <a:rPr lang="es-ES" sz="1200" b="1" dirty="0"/>
              <a:t>ESTUDIANTE</a:t>
            </a:r>
          </a:p>
          <a:p>
            <a:pPr algn="ctr"/>
            <a:r>
              <a:rPr lang="es-ES" sz="1200" dirty="0"/>
              <a:t>Subida del TFM a TERMINUS</a:t>
            </a:r>
          </a:p>
          <a:p>
            <a:pPr algn="ctr"/>
            <a:r>
              <a:rPr lang="es-ES" sz="1350" dirty="0">
                <a:solidFill>
                  <a:schemeClr val="tx1"/>
                </a:solidFill>
              </a:rPr>
              <a:t>X 1 a J 2 de septiembre 2027</a:t>
            </a:r>
          </a:p>
          <a:p>
            <a:pPr algn="ctr"/>
            <a:endParaRPr lang="es-ES" sz="1350" dirty="0">
              <a:solidFill>
                <a:schemeClr val="tx1"/>
              </a:solidFill>
            </a:endParaRPr>
          </a:p>
          <a:p>
            <a:pPr algn="ctr"/>
            <a:endParaRPr lang="es-ES" sz="135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6" name="5 Elipse">
            <a:extLst>
              <a:ext uri="{FF2B5EF4-FFF2-40B4-BE49-F238E27FC236}">
                <a16:creationId xmlns:a16="http://schemas.microsoft.com/office/drawing/2014/main" id="{79A669A6-749C-33CA-2BB6-1ECDA6C37066}"/>
              </a:ext>
            </a:extLst>
          </p:cNvPr>
          <p:cNvSpPr/>
          <p:nvPr/>
        </p:nvSpPr>
        <p:spPr>
          <a:xfrm>
            <a:off x="1585178" y="1391533"/>
            <a:ext cx="3516167" cy="60047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/>
              <a:t>SECRETARÍA</a:t>
            </a:r>
          </a:p>
          <a:p>
            <a:pPr algn="ctr"/>
            <a:r>
              <a:rPr lang="es-ES" sz="1200" dirty="0"/>
              <a:t>Verificación documentación subida</a:t>
            </a:r>
          </a:p>
        </p:txBody>
      </p:sp>
      <p:sp>
        <p:nvSpPr>
          <p:cNvPr id="7" name="6 Rectángulo">
            <a:extLst>
              <a:ext uri="{FF2B5EF4-FFF2-40B4-BE49-F238E27FC236}">
                <a16:creationId xmlns:a16="http://schemas.microsoft.com/office/drawing/2014/main" id="{5E060D9C-9374-F0FA-3EB5-2CB6A8AA9FF3}"/>
              </a:ext>
            </a:extLst>
          </p:cNvPr>
          <p:cNvSpPr/>
          <p:nvPr/>
        </p:nvSpPr>
        <p:spPr>
          <a:xfrm>
            <a:off x="972003" y="2242871"/>
            <a:ext cx="4832750" cy="5487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s-ES" sz="1350" b="1" dirty="0"/>
          </a:p>
          <a:p>
            <a:pPr algn="ctr"/>
            <a:r>
              <a:rPr lang="es-ES" sz="1350" dirty="0"/>
              <a:t>Notificación a Coordinadores de los TFM </a:t>
            </a:r>
            <a:r>
              <a:rPr lang="es-ES" sz="1200" dirty="0"/>
              <a:t>a evaluar</a:t>
            </a:r>
          </a:p>
          <a:p>
            <a:pPr algn="ctr"/>
            <a:r>
              <a:rPr lang="es-ES" sz="1350" dirty="0">
                <a:solidFill>
                  <a:schemeClr val="tx1"/>
                </a:solidFill>
              </a:rPr>
              <a:t>L 6 de septiembre 2027</a:t>
            </a:r>
          </a:p>
          <a:p>
            <a:pPr algn="ctr"/>
            <a:endParaRPr lang="es-ES" sz="135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8" name="7 Rectángulo">
            <a:extLst>
              <a:ext uri="{FF2B5EF4-FFF2-40B4-BE49-F238E27FC236}">
                <a16:creationId xmlns:a16="http://schemas.microsoft.com/office/drawing/2014/main" id="{D46F6B88-82A8-F0C1-BCBB-3761D840CD01}"/>
              </a:ext>
            </a:extLst>
          </p:cNvPr>
          <p:cNvSpPr/>
          <p:nvPr/>
        </p:nvSpPr>
        <p:spPr>
          <a:xfrm>
            <a:off x="972003" y="2992741"/>
            <a:ext cx="4832750" cy="56524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s-ES" sz="1200" b="1" dirty="0"/>
              <a:t>COORDINADORES</a:t>
            </a:r>
          </a:p>
          <a:p>
            <a:pPr algn="ctr"/>
            <a:r>
              <a:rPr lang="es-ES" sz="1200" dirty="0"/>
              <a:t>Creación comisiones y sesiones de evaluación </a:t>
            </a:r>
          </a:p>
          <a:p>
            <a:pPr algn="ctr"/>
            <a:r>
              <a:rPr lang="es-ES" sz="1200" dirty="0">
                <a:solidFill>
                  <a:schemeClr val="tx1"/>
                </a:solidFill>
              </a:rPr>
              <a:t>Hasta V 10 de septiembre de 27</a:t>
            </a:r>
          </a:p>
        </p:txBody>
      </p:sp>
      <p:sp>
        <p:nvSpPr>
          <p:cNvPr id="10" name="9 Rectángulo">
            <a:extLst>
              <a:ext uri="{FF2B5EF4-FFF2-40B4-BE49-F238E27FC236}">
                <a16:creationId xmlns:a16="http://schemas.microsoft.com/office/drawing/2014/main" id="{5F532E27-43A3-14DC-E23A-9729FD8D48FE}"/>
              </a:ext>
            </a:extLst>
          </p:cNvPr>
          <p:cNvSpPr/>
          <p:nvPr/>
        </p:nvSpPr>
        <p:spPr>
          <a:xfrm>
            <a:off x="1977784" y="3860465"/>
            <a:ext cx="2746076" cy="4531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s-ES" sz="1350" b="1" dirty="0">
                <a:solidFill>
                  <a:schemeClr val="tx2"/>
                </a:solidFill>
              </a:rPr>
              <a:t>Acto público de defensa</a:t>
            </a:r>
          </a:p>
          <a:p>
            <a:pPr algn="ctr"/>
            <a:r>
              <a:rPr lang="es-ES" sz="1350" b="1" dirty="0">
                <a:solidFill>
                  <a:schemeClr val="tx2"/>
                </a:solidFill>
              </a:rPr>
              <a:t>Entre L 20 y V 24 de septiembre 27</a:t>
            </a:r>
            <a:endParaRPr lang="es-ES" sz="1350" b="1" dirty="0">
              <a:solidFill>
                <a:schemeClr val="tx2"/>
              </a:solidFill>
              <a:cs typeface="Calibri"/>
            </a:endParaRPr>
          </a:p>
        </p:txBody>
      </p:sp>
      <p:sp>
        <p:nvSpPr>
          <p:cNvPr id="12" name="11 Rectángulo">
            <a:extLst>
              <a:ext uri="{FF2B5EF4-FFF2-40B4-BE49-F238E27FC236}">
                <a16:creationId xmlns:a16="http://schemas.microsoft.com/office/drawing/2014/main" id="{5D75EF1E-ACF2-C5AC-010F-5B84F0102E01}"/>
              </a:ext>
            </a:extLst>
          </p:cNvPr>
          <p:cNvSpPr/>
          <p:nvPr/>
        </p:nvSpPr>
        <p:spPr>
          <a:xfrm>
            <a:off x="1977784" y="4364734"/>
            <a:ext cx="2746076" cy="137001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s-ES" sz="1200" b="1" dirty="0"/>
              <a:t>COMISIONES</a:t>
            </a:r>
          </a:p>
          <a:p>
            <a:r>
              <a:rPr lang="es-ES" sz="1050" dirty="0"/>
              <a:t>Máster DECIF:  </a:t>
            </a:r>
            <a:r>
              <a:rPr lang="es-ES" sz="1050" dirty="0">
                <a:solidFill>
                  <a:schemeClr val="tx1"/>
                </a:solidFill>
              </a:rPr>
              <a:t>J  23 </a:t>
            </a:r>
            <a:r>
              <a:rPr lang="es-ES" sz="1050" dirty="0">
                <a:solidFill>
                  <a:schemeClr val="tx1"/>
                </a:solidFill>
                <a:ea typeface="Calibri"/>
                <a:cs typeface="Calibri"/>
              </a:rPr>
              <a:t>de septiembre</a:t>
            </a:r>
            <a:endParaRPr lang="es-ES" sz="1050" dirty="0">
              <a:solidFill>
                <a:schemeClr val="tx1"/>
              </a:solidFill>
              <a:cs typeface="Calibri"/>
            </a:endParaRPr>
          </a:p>
          <a:p>
            <a:r>
              <a:rPr lang="es-ES" sz="1050" dirty="0">
                <a:solidFill>
                  <a:srgbClr val="FFFFFF"/>
                </a:solidFill>
                <a:ea typeface="Calibri"/>
                <a:cs typeface="Calibri"/>
              </a:rPr>
              <a:t>Máster FOT:  </a:t>
            </a:r>
            <a:r>
              <a:rPr lang="es-ES" sz="1050" dirty="0">
                <a:solidFill>
                  <a:schemeClr val="tx1"/>
                </a:solidFill>
                <a:ea typeface="Calibri"/>
                <a:cs typeface="Calibri"/>
              </a:rPr>
              <a:t>L 20 de septiembre</a:t>
            </a:r>
          </a:p>
          <a:p>
            <a:r>
              <a:rPr lang="es-ES" sz="1050" dirty="0">
                <a:solidFill>
                  <a:srgbClr val="FFFFFF"/>
                </a:solidFill>
                <a:ea typeface="Calibri"/>
                <a:cs typeface="Calibri"/>
              </a:rPr>
              <a:t>M. PSICOPEDAGOGÍA:   </a:t>
            </a:r>
            <a:r>
              <a:rPr lang="es-ES" sz="1050" dirty="0">
                <a:solidFill>
                  <a:schemeClr val="tx1"/>
                </a:solidFill>
                <a:ea typeface="Calibri"/>
                <a:cs typeface="Calibri"/>
              </a:rPr>
              <a:t>X 22 de septiembre</a:t>
            </a:r>
            <a:endParaRPr lang="es-ES" sz="1050" dirty="0">
              <a:solidFill>
                <a:schemeClr val="tx1"/>
              </a:solidFill>
              <a:cs typeface="Calibri"/>
            </a:endParaRPr>
          </a:p>
          <a:p>
            <a:r>
              <a:rPr lang="es-ES" sz="1050" dirty="0">
                <a:solidFill>
                  <a:srgbClr val="FFFFFF"/>
                </a:solidFill>
                <a:ea typeface="Calibri"/>
                <a:cs typeface="Calibri"/>
              </a:rPr>
              <a:t>Máster NEEADE: </a:t>
            </a:r>
            <a:r>
              <a:rPr lang="es-ES" sz="1050" dirty="0">
                <a:solidFill>
                  <a:schemeClr val="tx1"/>
                </a:solidFill>
                <a:ea typeface="Calibri"/>
                <a:cs typeface="Calibri"/>
              </a:rPr>
              <a:t>  M 21 de septiembre</a:t>
            </a:r>
          </a:p>
          <a:p>
            <a:r>
              <a:rPr lang="es-ES" sz="1050" dirty="0">
                <a:solidFill>
                  <a:srgbClr val="FFFFFF"/>
                </a:solidFill>
                <a:ea typeface="Calibri"/>
                <a:cs typeface="Calibri"/>
              </a:rPr>
              <a:t>Máster AFCVPAM: </a:t>
            </a:r>
            <a:r>
              <a:rPr lang="es-ES" sz="1050">
                <a:solidFill>
                  <a:schemeClr val="tx1"/>
                </a:solidFill>
                <a:ea typeface="Calibri"/>
                <a:cs typeface="Calibri"/>
              </a:rPr>
              <a:t>V 24 </a:t>
            </a:r>
            <a:r>
              <a:rPr lang="es-ES" sz="1050" dirty="0">
                <a:solidFill>
                  <a:schemeClr val="tx1"/>
                </a:solidFill>
                <a:ea typeface="Calibri"/>
                <a:cs typeface="Calibri"/>
              </a:rPr>
              <a:t>de septiembre</a:t>
            </a:r>
            <a:endParaRPr lang="es-ES" sz="1050" dirty="0">
              <a:solidFill>
                <a:schemeClr val="tx1"/>
              </a:solidFill>
              <a:cs typeface="Calibri"/>
            </a:endParaRPr>
          </a:p>
          <a:p>
            <a:r>
              <a:rPr lang="es-ES" sz="1050" dirty="0">
                <a:solidFill>
                  <a:srgbClr val="FFFFFF"/>
                </a:solidFill>
                <a:ea typeface="Calibri"/>
                <a:cs typeface="Calibri"/>
              </a:rPr>
              <a:t>Máster IIEAC: </a:t>
            </a:r>
            <a:r>
              <a:rPr lang="es-ES" sz="1050" dirty="0">
                <a:solidFill>
                  <a:schemeClr val="tx1"/>
                </a:solidFill>
                <a:ea typeface="Calibri"/>
                <a:cs typeface="Calibri"/>
              </a:rPr>
              <a:t>  M 21 de septiembre</a:t>
            </a:r>
            <a:endParaRPr lang="es-ES" sz="105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14" name="13 Elipse">
            <a:extLst>
              <a:ext uri="{FF2B5EF4-FFF2-40B4-BE49-F238E27FC236}">
                <a16:creationId xmlns:a16="http://schemas.microsoft.com/office/drawing/2014/main" id="{7DFAEECB-8D0F-85F3-A51B-D7D5FBA2F19A}"/>
              </a:ext>
            </a:extLst>
          </p:cNvPr>
          <p:cNvSpPr/>
          <p:nvPr/>
        </p:nvSpPr>
        <p:spPr>
          <a:xfrm>
            <a:off x="1547447" y="6812213"/>
            <a:ext cx="3681753" cy="71203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s-ES" sz="1350" dirty="0"/>
              <a:t>Envio del Acta a </a:t>
            </a:r>
            <a:r>
              <a:rPr lang="es-ES" sz="1350" dirty="0">
                <a:hlinkClick r:id="rId2"/>
              </a:rPr>
              <a:t>tfm-fcce@us.es</a:t>
            </a:r>
            <a:endParaRPr lang="es-ES" sz="1350" dirty="0"/>
          </a:p>
          <a:p>
            <a:pPr algn="ctr"/>
            <a:r>
              <a:rPr lang="es-ES" sz="1350" dirty="0">
                <a:solidFill>
                  <a:schemeClr val="tx1"/>
                </a:solidFill>
              </a:rPr>
              <a:t>Día siguiente Acto Público</a:t>
            </a:r>
          </a:p>
        </p:txBody>
      </p:sp>
      <p:sp>
        <p:nvSpPr>
          <p:cNvPr id="16" name="15 Flecha abajo">
            <a:extLst>
              <a:ext uri="{FF2B5EF4-FFF2-40B4-BE49-F238E27FC236}">
                <a16:creationId xmlns:a16="http://schemas.microsoft.com/office/drawing/2014/main" id="{A997704B-4024-805C-B2BD-970668FE8F21}"/>
              </a:ext>
            </a:extLst>
          </p:cNvPr>
          <p:cNvSpPr/>
          <p:nvPr/>
        </p:nvSpPr>
        <p:spPr>
          <a:xfrm>
            <a:off x="3208131" y="1136156"/>
            <a:ext cx="297033" cy="216024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  <p:sp>
        <p:nvSpPr>
          <p:cNvPr id="31" name="30 CuadroTexto">
            <a:extLst>
              <a:ext uri="{FF2B5EF4-FFF2-40B4-BE49-F238E27FC236}">
                <a16:creationId xmlns:a16="http://schemas.microsoft.com/office/drawing/2014/main" id="{9F856064-0F50-459D-A861-06039B2B4B78}"/>
              </a:ext>
            </a:extLst>
          </p:cNvPr>
          <p:cNvSpPr txBox="1"/>
          <p:nvPr/>
        </p:nvSpPr>
        <p:spPr>
          <a:xfrm>
            <a:off x="573744" y="186697"/>
            <a:ext cx="4896215" cy="276999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ctr"/>
            <a:r>
              <a:rPr lang="es-ES" sz="1350" b="1" dirty="0">
                <a:solidFill>
                  <a:srgbClr val="7030A0"/>
                </a:solidFill>
              </a:rPr>
              <a:t> TFM SEGUNDA CONVOCATORIA</a:t>
            </a:r>
            <a:r>
              <a:rPr lang="es-ES" sz="1200" b="1" dirty="0">
                <a:solidFill>
                  <a:srgbClr val="7030A0"/>
                </a:solidFill>
                <a:cs typeface="Calibri"/>
              </a:rPr>
              <a:t>  26/27</a:t>
            </a:r>
          </a:p>
        </p:txBody>
      </p:sp>
      <p:sp>
        <p:nvSpPr>
          <p:cNvPr id="23" name="22 Elipse">
            <a:extLst>
              <a:ext uri="{FF2B5EF4-FFF2-40B4-BE49-F238E27FC236}">
                <a16:creationId xmlns:a16="http://schemas.microsoft.com/office/drawing/2014/main" id="{F0527855-B396-A88C-7063-DFD1BAC244E2}"/>
              </a:ext>
            </a:extLst>
          </p:cNvPr>
          <p:cNvSpPr/>
          <p:nvPr/>
        </p:nvSpPr>
        <p:spPr>
          <a:xfrm>
            <a:off x="1547446" y="7594895"/>
            <a:ext cx="3681753" cy="662691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350" dirty="0"/>
              <a:t>Publicación calificación en el expediente del estudiante</a:t>
            </a:r>
          </a:p>
        </p:txBody>
      </p:sp>
      <p:sp>
        <p:nvSpPr>
          <p:cNvPr id="24" name="23 Elipse">
            <a:extLst>
              <a:ext uri="{FF2B5EF4-FFF2-40B4-BE49-F238E27FC236}">
                <a16:creationId xmlns:a16="http://schemas.microsoft.com/office/drawing/2014/main" id="{7977C132-94D0-0A49-BAF5-8475F0CF90D2}"/>
              </a:ext>
            </a:extLst>
          </p:cNvPr>
          <p:cNvSpPr/>
          <p:nvPr/>
        </p:nvSpPr>
        <p:spPr>
          <a:xfrm>
            <a:off x="1547446" y="8335797"/>
            <a:ext cx="3681754" cy="60921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350" dirty="0"/>
              <a:t>Solicitud Tribunal de Apelación</a:t>
            </a:r>
          </a:p>
          <a:p>
            <a:pPr algn="ctr"/>
            <a:r>
              <a:rPr lang="es-ES" sz="1350" dirty="0">
                <a:solidFill>
                  <a:schemeClr val="tx1"/>
                </a:solidFill>
              </a:rPr>
              <a:t>48 horas desde Publicación </a:t>
            </a:r>
          </a:p>
        </p:txBody>
      </p:sp>
      <p:pic>
        <p:nvPicPr>
          <p:cNvPr id="2" name="1 Imagen">
            <a:extLst>
              <a:ext uri="{FF2B5EF4-FFF2-40B4-BE49-F238E27FC236}">
                <a16:creationId xmlns:a16="http://schemas.microsoft.com/office/drawing/2014/main" id="{DB19A4F8-AD03-54C5-E9D4-4A0F5EA23D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27" y="247574"/>
            <a:ext cx="1024043" cy="937183"/>
          </a:xfrm>
          <a:prstGeom prst="rect">
            <a:avLst/>
          </a:prstGeom>
        </p:spPr>
      </p:pic>
      <p:sp>
        <p:nvSpPr>
          <p:cNvPr id="21" name="10 Elipse">
            <a:extLst>
              <a:ext uri="{FF2B5EF4-FFF2-40B4-BE49-F238E27FC236}">
                <a16:creationId xmlns:a16="http://schemas.microsoft.com/office/drawing/2014/main" id="{B401F028-3C10-A439-F622-CC694E8B94E9}"/>
              </a:ext>
            </a:extLst>
          </p:cNvPr>
          <p:cNvSpPr/>
          <p:nvPr/>
        </p:nvSpPr>
        <p:spPr>
          <a:xfrm>
            <a:off x="1547448" y="6029531"/>
            <a:ext cx="3681752" cy="71203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s-ES" sz="1350" dirty="0"/>
              <a:t>Acta, Informes y Rúbricas </a:t>
            </a:r>
          </a:p>
          <a:p>
            <a:pPr algn="ctr"/>
            <a:r>
              <a:rPr lang="es-ES" sz="1350" dirty="0"/>
              <a:t>Subidas a TERMINUS</a:t>
            </a:r>
          </a:p>
          <a:p>
            <a:pPr algn="ctr"/>
            <a:r>
              <a:rPr lang="es-ES" sz="1350" dirty="0">
                <a:solidFill>
                  <a:schemeClr val="tx1"/>
                </a:solidFill>
              </a:rPr>
              <a:t>Mismo día Acto Público</a:t>
            </a:r>
          </a:p>
        </p:txBody>
      </p:sp>
      <p:sp>
        <p:nvSpPr>
          <p:cNvPr id="11" name="16 Flecha abajo">
            <a:extLst>
              <a:ext uri="{FF2B5EF4-FFF2-40B4-BE49-F238E27FC236}">
                <a16:creationId xmlns:a16="http://schemas.microsoft.com/office/drawing/2014/main" id="{0218874A-883C-39DD-5CFA-F18C1C8774B1}"/>
              </a:ext>
            </a:extLst>
          </p:cNvPr>
          <p:cNvSpPr/>
          <p:nvPr/>
        </p:nvSpPr>
        <p:spPr>
          <a:xfrm>
            <a:off x="3208131" y="2005524"/>
            <a:ext cx="297033" cy="216024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  <p:sp>
        <p:nvSpPr>
          <p:cNvPr id="29" name="16 Flecha abajo">
            <a:extLst>
              <a:ext uri="{FF2B5EF4-FFF2-40B4-BE49-F238E27FC236}">
                <a16:creationId xmlns:a16="http://schemas.microsoft.com/office/drawing/2014/main" id="{A8FE2A08-3935-ACC7-8263-4EE56AF0DC7F}"/>
              </a:ext>
            </a:extLst>
          </p:cNvPr>
          <p:cNvSpPr/>
          <p:nvPr/>
        </p:nvSpPr>
        <p:spPr>
          <a:xfrm>
            <a:off x="3205534" y="2812906"/>
            <a:ext cx="297033" cy="149684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  <p:sp>
        <p:nvSpPr>
          <p:cNvPr id="30" name="Flecha: hacia abajo 29">
            <a:extLst>
              <a:ext uri="{FF2B5EF4-FFF2-40B4-BE49-F238E27FC236}">
                <a16:creationId xmlns:a16="http://schemas.microsoft.com/office/drawing/2014/main" id="{EE36E0CB-7761-15BF-98E4-36CFA3DB9CC7}"/>
              </a:ext>
            </a:extLst>
          </p:cNvPr>
          <p:cNvSpPr/>
          <p:nvPr/>
        </p:nvSpPr>
        <p:spPr>
          <a:xfrm>
            <a:off x="3181939" y="5817856"/>
            <a:ext cx="337766" cy="184759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3" name="17 Imagen">
            <a:extLst>
              <a:ext uri="{FF2B5EF4-FFF2-40B4-BE49-F238E27FC236}">
                <a16:creationId xmlns:a16="http://schemas.microsoft.com/office/drawing/2014/main" id="{20131BF5-663B-205A-99A1-667C4CD30E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6424" y="419708"/>
            <a:ext cx="1429868" cy="743932"/>
          </a:xfrm>
          <a:prstGeom prst="rect">
            <a:avLst/>
          </a:prstGeom>
        </p:spPr>
      </p:pic>
      <p:sp>
        <p:nvSpPr>
          <p:cNvPr id="9" name="16 Flecha abajo">
            <a:extLst>
              <a:ext uri="{FF2B5EF4-FFF2-40B4-BE49-F238E27FC236}">
                <a16:creationId xmlns:a16="http://schemas.microsoft.com/office/drawing/2014/main" id="{CE284C4F-E6F6-0A48-05DC-FB65912A1C4B}"/>
              </a:ext>
            </a:extLst>
          </p:cNvPr>
          <p:cNvSpPr/>
          <p:nvPr/>
        </p:nvSpPr>
        <p:spPr>
          <a:xfrm>
            <a:off x="3205534" y="3557985"/>
            <a:ext cx="297033" cy="216429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</p:spTree>
    <p:extLst>
      <p:ext uri="{BB962C8B-B14F-4D97-AF65-F5344CB8AC3E}">
        <p14:creationId xmlns:p14="http://schemas.microsoft.com/office/powerpoint/2010/main" val="3537045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5" grpId="0" animBg="1"/>
      <p:bldP spid="6" grpId="0" animBg="1"/>
      <p:bldP spid="7" grpId="0" animBg="1"/>
      <p:bldP spid="8" grpId="0" animBg="1"/>
      <p:bldP spid="10" grpId="0" animBg="1"/>
      <p:bldP spid="12" grpId="0" animBg="1"/>
      <p:bldP spid="14" grpId="0" animBg="1"/>
      <p:bldP spid="16" grpId="0" animBg="1"/>
      <p:bldP spid="23" grpId="0" animBg="1"/>
      <p:bldP spid="24" grpId="0" animBg="1"/>
      <p:bldP spid="21" grpId="0" animBg="1"/>
      <p:bldP spid="11" grpId="0" animBg="1"/>
      <p:bldP spid="29" grpId="0" animBg="1"/>
      <p:bldP spid="9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965AEE945388D44A2B5C7D1964A853C" ma:contentTypeVersion="21" ma:contentTypeDescription="Crear nuevo documento." ma:contentTypeScope="" ma:versionID="538019516d3c321cb1b9379d8312d10a">
  <xsd:schema xmlns:xsd="http://www.w3.org/2001/XMLSchema" xmlns:xs="http://www.w3.org/2001/XMLSchema" xmlns:p="http://schemas.microsoft.com/office/2006/metadata/properties" xmlns:ns2="a39be17d-7379-4d7b-b906-9663e20439e6" xmlns:ns3="76b690e5-ca6c-4595-9441-6e403b05f95f" targetNamespace="http://schemas.microsoft.com/office/2006/metadata/properties" ma:root="true" ma:fieldsID="34d0f79126576d1aaacb1dfb73326014" ns2:_="" ns3:_="">
    <xsd:import namespace="a39be17d-7379-4d7b-b906-9663e20439e6"/>
    <xsd:import namespace="76b690e5-ca6c-4595-9441-6e403b05f9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9be17d-7379-4d7b-b906-9663e20439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Etiquetas de imagen" ma:readOnly="false" ma:fieldId="{5cf76f15-5ced-4ddc-b409-7134ff3c332f}" ma:taxonomyMulti="true" ma:sspId="5543dc2c-c282-4bcc-a46d-3826255963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b690e5-ca6c-4595-9441-6e403b05f95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aa4b342-d074-4519-afad-9f0b7ff435cd}" ma:internalName="TaxCatchAll" ma:showField="CatchAllData" ma:web="76b690e5-ca6c-4595-9441-6e403b05f9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6b690e5-ca6c-4595-9441-6e403b05f95f" xsi:nil="true"/>
    <lcf76f155ced4ddcb4097134ff3c332f xmlns="a39be17d-7379-4d7b-b906-9663e20439e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57CB25D-0937-4C10-BE15-E26E6FC060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39be17d-7379-4d7b-b906-9663e20439e6"/>
    <ds:schemaRef ds:uri="76b690e5-ca6c-4595-9441-6e403b05f9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A06882-7838-4C6B-9CDA-D56050FB422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25F9DC-4252-42D9-8EE2-F402F4F3CEF4}">
  <ds:schemaRefs>
    <ds:schemaRef ds:uri="http://schemas.microsoft.com/office/2006/metadata/properties"/>
    <ds:schemaRef ds:uri="http://schemas.microsoft.com/office/infopath/2007/PartnerControls"/>
    <ds:schemaRef ds:uri="76b690e5-ca6c-4595-9441-6e403b05f95f"/>
    <ds:schemaRef ds:uri="a39be17d-7379-4d7b-b906-9663e20439e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1063</TotalTime>
  <Words>454</Words>
  <Application>Microsoft Office PowerPoint</Application>
  <PresentationFormat>Presentación en pantalla (4:3)</PresentationFormat>
  <Paragraphs>99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PC-1</dc:creator>
  <cp:lastModifiedBy>MARIA DOLORES LUQUE COSSI</cp:lastModifiedBy>
  <cp:revision>213</cp:revision>
  <cp:lastPrinted>2026-05-22T13:08:00Z</cp:lastPrinted>
  <dcterms:created xsi:type="dcterms:W3CDTF">2018-05-22T17:27:44Z</dcterms:created>
  <dcterms:modified xsi:type="dcterms:W3CDTF">2026-06-02T11:38:31Z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0x0101007965AEE945388D44A2B5C7D1964A853C</vt:lpwstr>
  </property>
  <property fmtid="{D5CDD505-2E9C-101B-9397-08002B2CF9AE}" pid="3" name="MediaServiceImageTags">
    <vt:lpwstr/>
  </property>
</Properties>
</file>